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21420138" cy="30275213"/>
  <p:notesSz cx="6759575" cy="9867900"/>
  <p:defaultTextStyle>
    <a:defPPr>
      <a:defRPr lang="en-GB"/>
    </a:defPPr>
    <a:lvl1pPr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1pPr>
    <a:lvl2pPr marL="570729"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2pPr>
    <a:lvl3pPr marL="1141458"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3pPr>
    <a:lvl4pPr marL="1712187"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4pPr>
    <a:lvl5pPr marL="2282916" algn="l" rtl="0" eaLnBrk="0" fontAlgn="base" hangingPunct="0">
      <a:spcBef>
        <a:spcPct val="0"/>
      </a:spcBef>
      <a:spcAft>
        <a:spcPct val="0"/>
      </a:spcAft>
      <a:defRPr sz="9363" kern="1200">
        <a:solidFill>
          <a:schemeClr val="tx1"/>
        </a:solidFill>
        <a:latin typeface="Times New Roman" panose="02020603050405020304" pitchFamily="18" charset="0"/>
        <a:ea typeface="+mn-ea"/>
        <a:cs typeface="+mn-cs"/>
      </a:defRPr>
    </a:lvl5pPr>
    <a:lvl6pPr marL="2853645" algn="l" defTabSz="1141458" rtl="0" eaLnBrk="1" latinLnBrk="0" hangingPunct="1">
      <a:defRPr sz="9363" kern="1200">
        <a:solidFill>
          <a:schemeClr val="tx1"/>
        </a:solidFill>
        <a:latin typeface="Times New Roman" panose="02020603050405020304" pitchFamily="18" charset="0"/>
        <a:ea typeface="+mn-ea"/>
        <a:cs typeface="+mn-cs"/>
      </a:defRPr>
    </a:lvl6pPr>
    <a:lvl7pPr marL="3424375" algn="l" defTabSz="1141458" rtl="0" eaLnBrk="1" latinLnBrk="0" hangingPunct="1">
      <a:defRPr sz="9363" kern="1200">
        <a:solidFill>
          <a:schemeClr val="tx1"/>
        </a:solidFill>
        <a:latin typeface="Times New Roman" panose="02020603050405020304" pitchFamily="18" charset="0"/>
        <a:ea typeface="+mn-ea"/>
        <a:cs typeface="+mn-cs"/>
      </a:defRPr>
    </a:lvl7pPr>
    <a:lvl8pPr marL="3995103" algn="l" defTabSz="1141458" rtl="0" eaLnBrk="1" latinLnBrk="0" hangingPunct="1">
      <a:defRPr sz="9363" kern="1200">
        <a:solidFill>
          <a:schemeClr val="tx1"/>
        </a:solidFill>
        <a:latin typeface="Times New Roman" panose="02020603050405020304" pitchFamily="18" charset="0"/>
        <a:ea typeface="+mn-ea"/>
        <a:cs typeface="+mn-cs"/>
      </a:defRPr>
    </a:lvl8pPr>
    <a:lvl9pPr marL="4565832" algn="l" defTabSz="1141458" rtl="0" eaLnBrk="1" latinLnBrk="0" hangingPunct="1">
      <a:defRPr sz="9363"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9537" userDrawn="1">
          <p15:clr>
            <a:srgbClr val="A4A3A4"/>
          </p15:clr>
        </p15:guide>
        <p15:guide id="2" pos="67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E4"/>
    <a:srgbClr val="FF66CC"/>
    <a:srgbClr val="FFFFFF"/>
    <a:srgbClr val="339966"/>
    <a:srgbClr val="FFFFCC"/>
    <a:srgbClr val="FFFF99"/>
    <a:srgbClr val="FAF8E2"/>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327" autoAdjust="0"/>
  </p:normalViewPr>
  <p:slideViewPr>
    <p:cSldViewPr>
      <p:cViewPr>
        <p:scale>
          <a:sx n="89" d="100"/>
          <a:sy n="89" d="100"/>
        </p:scale>
        <p:origin x="144" y="-9736"/>
      </p:cViewPr>
      <p:guideLst>
        <p:guide orient="horz" pos="9537"/>
        <p:guide pos="67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32"/>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672E3F-AC9F-D1BA-EBE6-381E8EFA1373}"/>
              </a:ext>
            </a:extLst>
          </p:cNvPr>
          <p:cNvSpPr>
            <a:spLocks noGrp="1" noChangeArrowheads="1"/>
          </p:cNvSpPr>
          <p:nvPr>
            <p:ph type="hdr" sz="quarter"/>
          </p:nvPr>
        </p:nvSpPr>
        <p:spPr bwMode="auto">
          <a:xfrm>
            <a:off x="0" y="0"/>
            <a:ext cx="2928938" cy="492125"/>
          </a:xfrm>
          <a:prstGeom prst="rect">
            <a:avLst/>
          </a:prstGeom>
          <a:noFill/>
          <a:ln w="9525">
            <a:noFill/>
            <a:miter lim="800000"/>
            <a:headEnd/>
            <a:tailEnd/>
          </a:ln>
          <a:effectLst/>
        </p:spPr>
        <p:txBody>
          <a:bodyPr vert="horz" wrap="square" lIns="90628" tIns="45315" rIns="90628" bIns="45315" numCol="1" anchor="t" anchorCtr="0" compatLnSpc="1">
            <a:prstTxWarp prst="textNoShape">
              <a:avLst/>
            </a:prstTxWarp>
          </a:bodyPr>
          <a:lstStyle>
            <a:lvl1pPr defTabSz="906463">
              <a:defRPr sz="1200"/>
            </a:lvl1pPr>
          </a:lstStyle>
          <a:p>
            <a:pPr>
              <a:defRPr/>
            </a:pPr>
            <a:endParaRPr lang="zh-CN" altLang="en-GB"/>
          </a:p>
        </p:txBody>
      </p:sp>
      <p:sp>
        <p:nvSpPr>
          <p:cNvPr id="4099" name="Rectangle 3">
            <a:extLst>
              <a:ext uri="{FF2B5EF4-FFF2-40B4-BE49-F238E27FC236}">
                <a16:creationId xmlns:a16="http://schemas.microsoft.com/office/drawing/2014/main" id="{64D957EB-E8F2-867B-84E9-28A964FCFCBE}"/>
              </a:ext>
            </a:extLst>
          </p:cNvPr>
          <p:cNvSpPr>
            <a:spLocks noGrp="1" noChangeArrowheads="1"/>
          </p:cNvSpPr>
          <p:nvPr>
            <p:ph type="dt" sz="quarter" idx="1"/>
          </p:nvPr>
        </p:nvSpPr>
        <p:spPr bwMode="auto">
          <a:xfrm>
            <a:off x="3830638" y="0"/>
            <a:ext cx="2928937" cy="492125"/>
          </a:xfrm>
          <a:prstGeom prst="rect">
            <a:avLst/>
          </a:prstGeom>
          <a:noFill/>
          <a:ln w="9525">
            <a:noFill/>
            <a:miter lim="800000"/>
            <a:headEnd/>
            <a:tailEnd/>
          </a:ln>
          <a:effectLst/>
        </p:spPr>
        <p:txBody>
          <a:bodyPr vert="horz" wrap="square" lIns="90628" tIns="45315" rIns="90628" bIns="45315" numCol="1" anchor="t" anchorCtr="0" compatLnSpc="1">
            <a:prstTxWarp prst="textNoShape">
              <a:avLst/>
            </a:prstTxWarp>
          </a:bodyPr>
          <a:lstStyle>
            <a:lvl1pPr algn="r" defTabSz="906463">
              <a:defRPr sz="1200"/>
            </a:lvl1pPr>
          </a:lstStyle>
          <a:p>
            <a:pPr>
              <a:defRPr/>
            </a:pPr>
            <a:endParaRPr lang="en-GB" altLang="zh-CN"/>
          </a:p>
        </p:txBody>
      </p:sp>
      <p:sp>
        <p:nvSpPr>
          <p:cNvPr id="4100" name="Rectangle 4">
            <a:extLst>
              <a:ext uri="{FF2B5EF4-FFF2-40B4-BE49-F238E27FC236}">
                <a16:creationId xmlns:a16="http://schemas.microsoft.com/office/drawing/2014/main" id="{EFA0BF4D-6A1F-8921-CFC8-1FE00688134C}"/>
              </a:ext>
            </a:extLst>
          </p:cNvPr>
          <p:cNvSpPr>
            <a:spLocks noGrp="1" noChangeArrowheads="1"/>
          </p:cNvSpPr>
          <p:nvPr>
            <p:ph type="ftr" sz="quarter" idx="2"/>
          </p:nvPr>
        </p:nvSpPr>
        <p:spPr bwMode="auto">
          <a:xfrm>
            <a:off x="0" y="9375775"/>
            <a:ext cx="2928938" cy="492125"/>
          </a:xfrm>
          <a:prstGeom prst="rect">
            <a:avLst/>
          </a:prstGeom>
          <a:noFill/>
          <a:ln w="9525">
            <a:noFill/>
            <a:miter lim="800000"/>
            <a:headEnd/>
            <a:tailEnd/>
          </a:ln>
          <a:effectLst/>
        </p:spPr>
        <p:txBody>
          <a:bodyPr vert="horz" wrap="square" lIns="90628" tIns="45315" rIns="90628" bIns="45315" numCol="1" anchor="b" anchorCtr="0" compatLnSpc="1">
            <a:prstTxWarp prst="textNoShape">
              <a:avLst/>
            </a:prstTxWarp>
          </a:bodyPr>
          <a:lstStyle>
            <a:lvl1pPr defTabSz="906463">
              <a:defRPr sz="1200"/>
            </a:lvl1pPr>
          </a:lstStyle>
          <a:p>
            <a:pPr>
              <a:defRPr/>
            </a:pPr>
            <a:endParaRPr lang="en-GB" altLang="zh-CN"/>
          </a:p>
        </p:txBody>
      </p:sp>
      <p:sp>
        <p:nvSpPr>
          <p:cNvPr id="4101" name="Rectangle 5">
            <a:extLst>
              <a:ext uri="{FF2B5EF4-FFF2-40B4-BE49-F238E27FC236}">
                <a16:creationId xmlns:a16="http://schemas.microsoft.com/office/drawing/2014/main" id="{02FAA847-65E6-3BCF-9757-61840D4020D0}"/>
              </a:ext>
            </a:extLst>
          </p:cNvPr>
          <p:cNvSpPr>
            <a:spLocks noGrp="1" noChangeArrowheads="1"/>
          </p:cNvSpPr>
          <p:nvPr>
            <p:ph type="sldNum" sz="quarter" idx="3"/>
          </p:nvPr>
        </p:nvSpPr>
        <p:spPr bwMode="auto">
          <a:xfrm>
            <a:off x="3830638" y="9375775"/>
            <a:ext cx="2928937" cy="492125"/>
          </a:xfrm>
          <a:prstGeom prst="rect">
            <a:avLst/>
          </a:prstGeom>
          <a:noFill/>
          <a:ln w="9525">
            <a:noFill/>
            <a:miter lim="800000"/>
            <a:headEnd/>
            <a:tailEnd/>
          </a:ln>
          <a:effectLst/>
        </p:spPr>
        <p:txBody>
          <a:bodyPr vert="horz" wrap="square" lIns="90628" tIns="45315" rIns="90628" bIns="45315" numCol="1" anchor="b" anchorCtr="0" compatLnSpc="1">
            <a:prstTxWarp prst="textNoShape">
              <a:avLst/>
            </a:prstTxWarp>
          </a:bodyPr>
          <a:lstStyle>
            <a:lvl1pPr algn="r" defTabSz="906463">
              <a:defRPr sz="1200"/>
            </a:lvl1pPr>
          </a:lstStyle>
          <a:p>
            <a:pPr>
              <a:defRPr/>
            </a:pPr>
            <a:fld id="{802A8C66-7910-40CF-AA56-E7E39290B888}" type="slidenum">
              <a:rPr lang="zh-CN" altLang="en-GB"/>
              <a:pPr>
                <a:defRPr/>
              </a:pPr>
              <a:t>‹#›</a:t>
            </a:fld>
            <a:endParaRPr lang="en-GB"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605567" y="9405226"/>
            <a:ext cx="18209006" cy="6489453"/>
          </a:xfrm>
        </p:spPr>
        <p:txBody>
          <a:bodyPr/>
          <a:lstStyle/>
          <a:p>
            <a:r>
              <a:rPr lang="zh-CN" altLang="en-US"/>
              <a:t>单击此处编辑母版标题样式</a:t>
            </a:r>
          </a:p>
        </p:txBody>
      </p:sp>
      <p:sp>
        <p:nvSpPr>
          <p:cNvPr id="3" name="副标题 2"/>
          <p:cNvSpPr>
            <a:spLocks noGrp="1"/>
          </p:cNvSpPr>
          <p:nvPr>
            <p:ph type="subTitle" idx="1"/>
          </p:nvPr>
        </p:nvSpPr>
        <p:spPr>
          <a:xfrm>
            <a:off x="3213231" y="17155192"/>
            <a:ext cx="14993677" cy="7738524"/>
          </a:xfrm>
        </p:spPr>
        <p:txBody>
          <a:bodyPr/>
          <a:lstStyle>
            <a:lvl1pPr marL="0" indent="0" algn="ctr">
              <a:buNone/>
              <a:defRPr/>
            </a:lvl1pPr>
            <a:lvl2pPr marL="549192" indent="0" algn="ctr">
              <a:buNone/>
              <a:defRPr/>
            </a:lvl2pPr>
            <a:lvl3pPr marL="1098385" indent="0" algn="ctr">
              <a:buNone/>
              <a:defRPr/>
            </a:lvl3pPr>
            <a:lvl4pPr marL="1647576" indent="0" algn="ctr">
              <a:buNone/>
              <a:defRPr/>
            </a:lvl4pPr>
            <a:lvl5pPr marL="2196768" indent="0" algn="ctr">
              <a:buNone/>
              <a:defRPr/>
            </a:lvl5pPr>
            <a:lvl6pPr marL="2745961" indent="0" algn="ctr">
              <a:buNone/>
              <a:defRPr/>
            </a:lvl6pPr>
            <a:lvl7pPr marL="3295153" indent="0" algn="ctr">
              <a:buNone/>
              <a:defRPr/>
            </a:lvl7pPr>
            <a:lvl8pPr marL="3844345" indent="0" algn="ctr">
              <a:buNone/>
              <a:defRPr/>
            </a:lvl8pPr>
            <a:lvl9pPr marL="4393537" indent="0" algn="ctr">
              <a:buNone/>
              <a:defRPr/>
            </a:lvl9pPr>
          </a:lstStyle>
          <a:p>
            <a:r>
              <a:rPr lang="zh-CN" altLang="en-US"/>
              <a:t>单击此处编辑母版副标题样式</a:t>
            </a:r>
          </a:p>
        </p:txBody>
      </p:sp>
      <p:sp>
        <p:nvSpPr>
          <p:cNvPr id="4" name="Rectangle 4">
            <a:extLst>
              <a:ext uri="{FF2B5EF4-FFF2-40B4-BE49-F238E27FC236}">
                <a16:creationId xmlns:a16="http://schemas.microsoft.com/office/drawing/2014/main" id="{E0D584B1-C193-8209-3D70-9AB898A23BF7}"/>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29938A77-C70C-0747-3E85-47FA1C0863E3}"/>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99597620-C1EE-C534-5729-69E14AF3C916}"/>
              </a:ext>
            </a:extLst>
          </p:cNvPr>
          <p:cNvSpPr>
            <a:spLocks noGrp="1" noChangeArrowheads="1"/>
          </p:cNvSpPr>
          <p:nvPr>
            <p:ph type="sldNum" sz="quarter" idx="12"/>
          </p:nvPr>
        </p:nvSpPr>
        <p:spPr>
          <a:ln/>
        </p:spPr>
        <p:txBody>
          <a:bodyPr/>
          <a:lstStyle>
            <a:lvl1pPr>
              <a:defRPr/>
            </a:lvl1pPr>
          </a:lstStyle>
          <a:p>
            <a:pPr>
              <a:defRPr/>
            </a:pPr>
            <a:fld id="{2E67E503-253A-4F54-A3D6-0369D94E7F14}" type="slidenum">
              <a:rPr lang="zh-CN" altLang="en-GB"/>
              <a:pPr>
                <a:defRPr/>
              </a:pPr>
              <a:t>‹#›</a:t>
            </a:fld>
            <a:endParaRPr lang="en-GB" altLang="zh-CN"/>
          </a:p>
        </p:txBody>
      </p:sp>
    </p:spTree>
    <p:extLst>
      <p:ext uri="{BB962C8B-B14F-4D97-AF65-F5344CB8AC3E}">
        <p14:creationId xmlns:p14="http://schemas.microsoft.com/office/powerpoint/2010/main" val="2017346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7A2264D7-D439-7013-28FF-AA1489CD3F23}"/>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F588D1B1-A2E5-91FD-61AB-D902B705D34B}"/>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83F8376B-B7D5-7A98-A40D-D9FD406C61F3}"/>
              </a:ext>
            </a:extLst>
          </p:cNvPr>
          <p:cNvSpPr>
            <a:spLocks noGrp="1" noChangeArrowheads="1"/>
          </p:cNvSpPr>
          <p:nvPr>
            <p:ph type="sldNum" sz="quarter" idx="12"/>
          </p:nvPr>
        </p:nvSpPr>
        <p:spPr>
          <a:ln/>
        </p:spPr>
        <p:txBody>
          <a:bodyPr/>
          <a:lstStyle>
            <a:lvl1pPr>
              <a:defRPr/>
            </a:lvl1pPr>
          </a:lstStyle>
          <a:p>
            <a:pPr>
              <a:defRPr/>
            </a:pPr>
            <a:fld id="{929ABADD-14D4-4AD3-B79B-866A84CA663D}" type="slidenum">
              <a:rPr lang="zh-CN" altLang="en-GB"/>
              <a:pPr>
                <a:defRPr/>
              </a:pPr>
              <a:t>‹#›</a:t>
            </a:fld>
            <a:endParaRPr lang="en-GB" altLang="zh-CN"/>
          </a:p>
        </p:txBody>
      </p:sp>
    </p:spTree>
    <p:extLst>
      <p:ext uri="{BB962C8B-B14F-4D97-AF65-F5344CB8AC3E}">
        <p14:creationId xmlns:p14="http://schemas.microsoft.com/office/powerpoint/2010/main" val="2507975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5262321" y="2690750"/>
            <a:ext cx="4552252" cy="2422055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605567" y="2690750"/>
            <a:ext cx="13455271" cy="2422055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43AC7DDA-638D-4774-8EA7-2A64F3EF460D}"/>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16523544-EBC0-AE2A-1100-53D3A1D43B8C}"/>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7867B254-AEEF-54AE-51B7-D5ED7597AAA1}"/>
              </a:ext>
            </a:extLst>
          </p:cNvPr>
          <p:cNvSpPr>
            <a:spLocks noGrp="1" noChangeArrowheads="1"/>
          </p:cNvSpPr>
          <p:nvPr>
            <p:ph type="sldNum" sz="quarter" idx="12"/>
          </p:nvPr>
        </p:nvSpPr>
        <p:spPr>
          <a:ln/>
        </p:spPr>
        <p:txBody>
          <a:bodyPr/>
          <a:lstStyle>
            <a:lvl1pPr>
              <a:defRPr/>
            </a:lvl1pPr>
          </a:lstStyle>
          <a:p>
            <a:pPr>
              <a:defRPr/>
            </a:pPr>
            <a:fld id="{F5421FB5-A20B-45B5-8C7A-104503725BA6}" type="slidenum">
              <a:rPr lang="zh-CN" altLang="en-GB"/>
              <a:pPr>
                <a:defRPr/>
              </a:pPr>
              <a:t>‹#›</a:t>
            </a:fld>
            <a:endParaRPr lang="en-GB" altLang="zh-CN"/>
          </a:p>
        </p:txBody>
      </p:sp>
    </p:spTree>
    <p:extLst>
      <p:ext uri="{BB962C8B-B14F-4D97-AF65-F5344CB8AC3E}">
        <p14:creationId xmlns:p14="http://schemas.microsoft.com/office/powerpoint/2010/main" val="76457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1EF9388D-3302-2AD6-1198-660F0CB753A4}"/>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07FEA4EA-EE85-09AD-9CCB-A4B3027C2EC3}"/>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A01E51C5-D225-07BE-1D92-9E9CB76BBA79}"/>
              </a:ext>
            </a:extLst>
          </p:cNvPr>
          <p:cNvSpPr>
            <a:spLocks noGrp="1" noChangeArrowheads="1"/>
          </p:cNvSpPr>
          <p:nvPr>
            <p:ph type="sldNum" sz="quarter" idx="12"/>
          </p:nvPr>
        </p:nvSpPr>
        <p:spPr>
          <a:ln/>
        </p:spPr>
        <p:txBody>
          <a:bodyPr/>
          <a:lstStyle>
            <a:lvl1pPr>
              <a:defRPr/>
            </a:lvl1pPr>
          </a:lstStyle>
          <a:p>
            <a:pPr>
              <a:defRPr/>
            </a:pPr>
            <a:fld id="{D8C6FD50-D885-438E-A636-DE6078DB6F9B}" type="slidenum">
              <a:rPr lang="zh-CN" altLang="en-GB"/>
              <a:pPr>
                <a:defRPr/>
              </a:pPr>
              <a:t>‹#›</a:t>
            </a:fld>
            <a:endParaRPr lang="en-GB" altLang="zh-CN"/>
          </a:p>
        </p:txBody>
      </p:sp>
    </p:spTree>
    <p:extLst>
      <p:ext uri="{BB962C8B-B14F-4D97-AF65-F5344CB8AC3E}">
        <p14:creationId xmlns:p14="http://schemas.microsoft.com/office/powerpoint/2010/main" val="783954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691617" y="19455009"/>
            <a:ext cx="18206908" cy="6012708"/>
          </a:xfrm>
        </p:spPr>
        <p:txBody>
          <a:bodyPr anchor="t"/>
          <a:lstStyle>
            <a:lvl1pPr algn="l">
              <a:defRPr sz="4805" b="1" cap="all"/>
            </a:lvl1pPr>
          </a:lstStyle>
          <a:p>
            <a:r>
              <a:rPr lang="zh-CN" altLang="en-US"/>
              <a:t>单击此处编辑母版标题样式</a:t>
            </a:r>
          </a:p>
        </p:txBody>
      </p:sp>
      <p:sp>
        <p:nvSpPr>
          <p:cNvPr id="3" name="文本占位符 2"/>
          <p:cNvSpPr>
            <a:spLocks noGrp="1"/>
          </p:cNvSpPr>
          <p:nvPr>
            <p:ph type="body" idx="1"/>
          </p:nvPr>
        </p:nvSpPr>
        <p:spPr>
          <a:xfrm>
            <a:off x="1691617" y="12832070"/>
            <a:ext cx="18206908" cy="6622940"/>
          </a:xfrm>
        </p:spPr>
        <p:txBody>
          <a:bodyPr anchor="b"/>
          <a:lstStyle>
            <a:lvl1pPr marL="0" indent="0">
              <a:buNone/>
              <a:defRPr sz="2403"/>
            </a:lvl1pPr>
            <a:lvl2pPr marL="549192" indent="0">
              <a:buNone/>
              <a:defRPr sz="2162"/>
            </a:lvl2pPr>
            <a:lvl3pPr marL="1098385" indent="0">
              <a:buNone/>
              <a:defRPr sz="1922"/>
            </a:lvl3pPr>
            <a:lvl4pPr marL="1647576" indent="0">
              <a:buNone/>
              <a:defRPr sz="1682"/>
            </a:lvl4pPr>
            <a:lvl5pPr marL="2196768" indent="0">
              <a:buNone/>
              <a:defRPr sz="1682"/>
            </a:lvl5pPr>
            <a:lvl6pPr marL="2745961" indent="0">
              <a:buNone/>
              <a:defRPr sz="1682"/>
            </a:lvl6pPr>
            <a:lvl7pPr marL="3295153" indent="0">
              <a:buNone/>
              <a:defRPr sz="1682"/>
            </a:lvl7pPr>
            <a:lvl8pPr marL="3844345" indent="0">
              <a:buNone/>
              <a:defRPr sz="1682"/>
            </a:lvl8pPr>
            <a:lvl9pPr marL="4393537" indent="0">
              <a:buNone/>
              <a:defRPr sz="1682"/>
            </a:lvl9pPr>
          </a:lstStyle>
          <a:p>
            <a:pPr lvl="0"/>
            <a:r>
              <a:rPr lang="zh-CN" altLang="en-US"/>
              <a:t>单击此处编辑母版文本样式</a:t>
            </a:r>
          </a:p>
        </p:txBody>
      </p:sp>
      <p:sp>
        <p:nvSpPr>
          <p:cNvPr id="4" name="Rectangle 4">
            <a:extLst>
              <a:ext uri="{FF2B5EF4-FFF2-40B4-BE49-F238E27FC236}">
                <a16:creationId xmlns:a16="http://schemas.microsoft.com/office/drawing/2014/main" id="{FD975321-4D89-A4E9-135A-775DCCA86BC7}"/>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2A8EB3BD-1ADA-8DF8-3F74-A744369A40ED}"/>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B386D594-A86E-B3B5-9278-B31303B90A33}"/>
              </a:ext>
            </a:extLst>
          </p:cNvPr>
          <p:cNvSpPr>
            <a:spLocks noGrp="1" noChangeArrowheads="1"/>
          </p:cNvSpPr>
          <p:nvPr>
            <p:ph type="sldNum" sz="quarter" idx="12"/>
          </p:nvPr>
        </p:nvSpPr>
        <p:spPr>
          <a:ln/>
        </p:spPr>
        <p:txBody>
          <a:bodyPr/>
          <a:lstStyle>
            <a:lvl1pPr>
              <a:defRPr/>
            </a:lvl1pPr>
          </a:lstStyle>
          <a:p>
            <a:pPr>
              <a:defRPr/>
            </a:pPr>
            <a:fld id="{4B74D384-3D4F-4BB8-93F6-37A4C00952A7}" type="slidenum">
              <a:rPr lang="zh-CN" altLang="en-GB"/>
              <a:pPr>
                <a:defRPr/>
              </a:pPr>
              <a:t>‹#›</a:t>
            </a:fld>
            <a:endParaRPr lang="en-GB" altLang="zh-CN"/>
          </a:p>
        </p:txBody>
      </p:sp>
    </p:spTree>
    <p:extLst>
      <p:ext uri="{BB962C8B-B14F-4D97-AF65-F5344CB8AC3E}">
        <p14:creationId xmlns:p14="http://schemas.microsoft.com/office/powerpoint/2010/main" val="52549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605568" y="8743504"/>
            <a:ext cx="9003762" cy="18167797"/>
          </a:xfrm>
        </p:spPr>
        <p:txBody>
          <a:bodyPr/>
          <a:lstStyle>
            <a:lvl1pPr>
              <a:defRPr sz="3363"/>
            </a:lvl1pPr>
            <a:lvl2pPr>
              <a:defRPr sz="2883"/>
            </a:lvl2pPr>
            <a:lvl3pPr>
              <a:defRPr sz="2403"/>
            </a:lvl3pPr>
            <a:lvl4pPr>
              <a:defRPr sz="2162"/>
            </a:lvl4pPr>
            <a:lvl5pPr>
              <a:defRPr sz="2162"/>
            </a:lvl5pPr>
            <a:lvl6pPr>
              <a:defRPr sz="2162"/>
            </a:lvl6pPr>
            <a:lvl7pPr>
              <a:defRPr sz="2162"/>
            </a:lvl7pPr>
            <a:lvl8pPr>
              <a:defRPr sz="2162"/>
            </a:lvl8pPr>
            <a:lvl9pPr>
              <a:defRPr sz="216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10810812" y="8743504"/>
            <a:ext cx="9003762" cy="18167797"/>
          </a:xfrm>
        </p:spPr>
        <p:txBody>
          <a:bodyPr/>
          <a:lstStyle>
            <a:lvl1pPr>
              <a:defRPr sz="3363"/>
            </a:lvl1pPr>
            <a:lvl2pPr>
              <a:defRPr sz="2883"/>
            </a:lvl2pPr>
            <a:lvl3pPr>
              <a:defRPr sz="2403"/>
            </a:lvl3pPr>
            <a:lvl4pPr>
              <a:defRPr sz="2162"/>
            </a:lvl4pPr>
            <a:lvl5pPr>
              <a:defRPr sz="2162"/>
            </a:lvl5pPr>
            <a:lvl6pPr>
              <a:defRPr sz="2162"/>
            </a:lvl6pPr>
            <a:lvl7pPr>
              <a:defRPr sz="2162"/>
            </a:lvl7pPr>
            <a:lvl8pPr>
              <a:defRPr sz="2162"/>
            </a:lvl8pPr>
            <a:lvl9pPr>
              <a:defRPr sz="216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7C8425EB-EF76-4774-89D4-ECF4D6DC9B5C}"/>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F0CA9494-7D08-4775-382A-41DDD24B3FCC}"/>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8B34FCC0-3C65-0B1A-2D73-03738ACE0147}"/>
              </a:ext>
            </a:extLst>
          </p:cNvPr>
          <p:cNvSpPr>
            <a:spLocks noGrp="1" noChangeArrowheads="1"/>
          </p:cNvSpPr>
          <p:nvPr>
            <p:ph type="sldNum" sz="quarter" idx="12"/>
          </p:nvPr>
        </p:nvSpPr>
        <p:spPr>
          <a:ln/>
        </p:spPr>
        <p:txBody>
          <a:bodyPr/>
          <a:lstStyle>
            <a:lvl1pPr>
              <a:defRPr/>
            </a:lvl1pPr>
          </a:lstStyle>
          <a:p>
            <a:pPr>
              <a:defRPr/>
            </a:pPr>
            <a:fld id="{1EBC2B09-0CE1-4EB7-A2A0-6957DC5FBC0B}" type="slidenum">
              <a:rPr lang="zh-CN" altLang="en-GB"/>
              <a:pPr>
                <a:defRPr/>
              </a:pPr>
              <a:t>‹#›</a:t>
            </a:fld>
            <a:endParaRPr lang="en-GB" altLang="zh-CN"/>
          </a:p>
        </p:txBody>
      </p:sp>
    </p:spTree>
    <p:extLst>
      <p:ext uri="{BB962C8B-B14F-4D97-AF65-F5344CB8AC3E}">
        <p14:creationId xmlns:p14="http://schemas.microsoft.com/office/powerpoint/2010/main" val="21188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070377" y="1212840"/>
            <a:ext cx="19279384" cy="5045869"/>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1070378" y="6777407"/>
            <a:ext cx="9465493" cy="2824238"/>
          </a:xfrm>
        </p:spPr>
        <p:txBody>
          <a:bodyPr anchor="b"/>
          <a:lstStyle>
            <a:lvl1pPr marL="0" indent="0">
              <a:buNone/>
              <a:defRPr sz="2883" b="1"/>
            </a:lvl1pPr>
            <a:lvl2pPr marL="549192" indent="0">
              <a:buNone/>
              <a:defRPr sz="2403" b="1"/>
            </a:lvl2pPr>
            <a:lvl3pPr marL="1098385" indent="0">
              <a:buNone/>
              <a:defRPr sz="2162" b="1"/>
            </a:lvl3pPr>
            <a:lvl4pPr marL="1647576" indent="0">
              <a:buNone/>
              <a:defRPr sz="1922" b="1"/>
            </a:lvl4pPr>
            <a:lvl5pPr marL="2196768" indent="0">
              <a:buNone/>
              <a:defRPr sz="1922" b="1"/>
            </a:lvl5pPr>
            <a:lvl6pPr marL="2745961" indent="0">
              <a:buNone/>
              <a:defRPr sz="1922" b="1"/>
            </a:lvl6pPr>
            <a:lvl7pPr marL="3295153" indent="0">
              <a:buNone/>
              <a:defRPr sz="1922" b="1"/>
            </a:lvl7pPr>
            <a:lvl8pPr marL="3844345" indent="0">
              <a:buNone/>
              <a:defRPr sz="1922" b="1"/>
            </a:lvl8pPr>
            <a:lvl9pPr marL="4393537" indent="0">
              <a:buNone/>
              <a:defRPr sz="1922" b="1"/>
            </a:lvl9pPr>
          </a:lstStyle>
          <a:p>
            <a:pPr lvl="0"/>
            <a:r>
              <a:rPr lang="zh-CN" altLang="en-US"/>
              <a:t>单击此处编辑母版文本样式</a:t>
            </a:r>
          </a:p>
        </p:txBody>
      </p:sp>
      <p:sp>
        <p:nvSpPr>
          <p:cNvPr id="4" name="内容占位符 3"/>
          <p:cNvSpPr>
            <a:spLocks noGrp="1"/>
          </p:cNvSpPr>
          <p:nvPr>
            <p:ph sz="half" idx="2"/>
          </p:nvPr>
        </p:nvSpPr>
        <p:spPr>
          <a:xfrm>
            <a:off x="1070378" y="9601644"/>
            <a:ext cx="9465493" cy="17443145"/>
          </a:xfrm>
        </p:spPr>
        <p:txBody>
          <a:bodyPr/>
          <a:lstStyle>
            <a:lvl1pPr>
              <a:defRPr sz="2883"/>
            </a:lvl1pPr>
            <a:lvl2pPr>
              <a:defRPr sz="2403"/>
            </a:lvl2pPr>
            <a:lvl3pPr>
              <a:defRPr sz="2162"/>
            </a:lvl3pPr>
            <a:lvl4pPr>
              <a:defRPr sz="1922"/>
            </a:lvl4pPr>
            <a:lvl5pPr>
              <a:defRPr sz="1922"/>
            </a:lvl5pPr>
            <a:lvl6pPr>
              <a:defRPr sz="1922"/>
            </a:lvl6pPr>
            <a:lvl7pPr>
              <a:defRPr sz="1922"/>
            </a:lvl7pPr>
            <a:lvl8pPr>
              <a:defRPr sz="1922"/>
            </a:lvl8pPr>
            <a:lvl9pPr>
              <a:defRPr sz="192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10882170" y="6777407"/>
            <a:ext cx="9467591" cy="2824238"/>
          </a:xfrm>
        </p:spPr>
        <p:txBody>
          <a:bodyPr anchor="b"/>
          <a:lstStyle>
            <a:lvl1pPr marL="0" indent="0">
              <a:buNone/>
              <a:defRPr sz="2883" b="1"/>
            </a:lvl1pPr>
            <a:lvl2pPr marL="549192" indent="0">
              <a:buNone/>
              <a:defRPr sz="2403" b="1"/>
            </a:lvl2pPr>
            <a:lvl3pPr marL="1098385" indent="0">
              <a:buNone/>
              <a:defRPr sz="2162" b="1"/>
            </a:lvl3pPr>
            <a:lvl4pPr marL="1647576" indent="0">
              <a:buNone/>
              <a:defRPr sz="1922" b="1"/>
            </a:lvl4pPr>
            <a:lvl5pPr marL="2196768" indent="0">
              <a:buNone/>
              <a:defRPr sz="1922" b="1"/>
            </a:lvl5pPr>
            <a:lvl6pPr marL="2745961" indent="0">
              <a:buNone/>
              <a:defRPr sz="1922" b="1"/>
            </a:lvl6pPr>
            <a:lvl7pPr marL="3295153" indent="0">
              <a:buNone/>
              <a:defRPr sz="1922" b="1"/>
            </a:lvl7pPr>
            <a:lvl8pPr marL="3844345" indent="0">
              <a:buNone/>
              <a:defRPr sz="1922" b="1"/>
            </a:lvl8pPr>
            <a:lvl9pPr marL="4393537" indent="0">
              <a:buNone/>
              <a:defRPr sz="1922" b="1"/>
            </a:lvl9pPr>
          </a:lstStyle>
          <a:p>
            <a:pPr lvl="0"/>
            <a:r>
              <a:rPr lang="zh-CN" altLang="en-US"/>
              <a:t>单击此处编辑母版文本样式</a:t>
            </a:r>
          </a:p>
        </p:txBody>
      </p:sp>
      <p:sp>
        <p:nvSpPr>
          <p:cNvPr id="6" name="内容占位符 5"/>
          <p:cNvSpPr>
            <a:spLocks noGrp="1"/>
          </p:cNvSpPr>
          <p:nvPr>
            <p:ph sz="quarter" idx="4"/>
          </p:nvPr>
        </p:nvSpPr>
        <p:spPr>
          <a:xfrm>
            <a:off x="10882170" y="9601644"/>
            <a:ext cx="9467591" cy="17443145"/>
          </a:xfrm>
        </p:spPr>
        <p:txBody>
          <a:bodyPr/>
          <a:lstStyle>
            <a:lvl1pPr>
              <a:defRPr sz="2883"/>
            </a:lvl1pPr>
            <a:lvl2pPr>
              <a:defRPr sz="2403"/>
            </a:lvl2pPr>
            <a:lvl3pPr>
              <a:defRPr sz="2162"/>
            </a:lvl3pPr>
            <a:lvl4pPr>
              <a:defRPr sz="1922"/>
            </a:lvl4pPr>
            <a:lvl5pPr>
              <a:defRPr sz="1922"/>
            </a:lvl5pPr>
            <a:lvl6pPr>
              <a:defRPr sz="1922"/>
            </a:lvl6pPr>
            <a:lvl7pPr>
              <a:defRPr sz="1922"/>
            </a:lvl7pPr>
            <a:lvl8pPr>
              <a:defRPr sz="1922"/>
            </a:lvl8pPr>
            <a:lvl9pPr>
              <a:defRPr sz="1922"/>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1F74F8E5-E6E7-84BD-C660-3E1C61D4C8C1}"/>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8" name="Rectangle 5">
            <a:extLst>
              <a:ext uri="{FF2B5EF4-FFF2-40B4-BE49-F238E27FC236}">
                <a16:creationId xmlns:a16="http://schemas.microsoft.com/office/drawing/2014/main" id="{B28BF96F-7DC3-A7AE-A132-CEBDA8FDCEC4}"/>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9" name="Rectangle 6">
            <a:extLst>
              <a:ext uri="{FF2B5EF4-FFF2-40B4-BE49-F238E27FC236}">
                <a16:creationId xmlns:a16="http://schemas.microsoft.com/office/drawing/2014/main" id="{BA022241-AA1F-54A0-AFCE-8363EEA1F301}"/>
              </a:ext>
            </a:extLst>
          </p:cNvPr>
          <p:cNvSpPr>
            <a:spLocks noGrp="1" noChangeArrowheads="1"/>
          </p:cNvSpPr>
          <p:nvPr>
            <p:ph type="sldNum" sz="quarter" idx="12"/>
          </p:nvPr>
        </p:nvSpPr>
        <p:spPr>
          <a:ln/>
        </p:spPr>
        <p:txBody>
          <a:bodyPr/>
          <a:lstStyle>
            <a:lvl1pPr>
              <a:defRPr/>
            </a:lvl1pPr>
          </a:lstStyle>
          <a:p>
            <a:pPr>
              <a:defRPr/>
            </a:pPr>
            <a:fld id="{F5B99C04-820E-407D-9BEF-7E45E5D8A11F}" type="slidenum">
              <a:rPr lang="zh-CN" altLang="en-GB"/>
              <a:pPr>
                <a:defRPr/>
              </a:pPr>
              <a:t>‹#›</a:t>
            </a:fld>
            <a:endParaRPr lang="en-GB" altLang="zh-CN"/>
          </a:p>
        </p:txBody>
      </p:sp>
    </p:spTree>
    <p:extLst>
      <p:ext uri="{BB962C8B-B14F-4D97-AF65-F5344CB8AC3E}">
        <p14:creationId xmlns:p14="http://schemas.microsoft.com/office/powerpoint/2010/main" val="385563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732332D6-F643-F9D1-FA42-3A303CD28757}"/>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4" name="Rectangle 5">
            <a:extLst>
              <a:ext uri="{FF2B5EF4-FFF2-40B4-BE49-F238E27FC236}">
                <a16:creationId xmlns:a16="http://schemas.microsoft.com/office/drawing/2014/main" id="{9893E539-4EBE-9223-CB62-3523739F7885}"/>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5" name="Rectangle 6">
            <a:extLst>
              <a:ext uri="{FF2B5EF4-FFF2-40B4-BE49-F238E27FC236}">
                <a16:creationId xmlns:a16="http://schemas.microsoft.com/office/drawing/2014/main" id="{E49891E3-308B-035F-D0A3-C9DCC4760EE2}"/>
              </a:ext>
            </a:extLst>
          </p:cNvPr>
          <p:cNvSpPr>
            <a:spLocks noGrp="1" noChangeArrowheads="1"/>
          </p:cNvSpPr>
          <p:nvPr>
            <p:ph type="sldNum" sz="quarter" idx="12"/>
          </p:nvPr>
        </p:nvSpPr>
        <p:spPr>
          <a:ln/>
        </p:spPr>
        <p:txBody>
          <a:bodyPr/>
          <a:lstStyle>
            <a:lvl1pPr>
              <a:defRPr/>
            </a:lvl1pPr>
          </a:lstStyle>
          <a:p>
            <a:pPr>
              <a:defRPr/>
            </a:pPr>
            <a:fld id="{524B732D-B589-43CF-ABCB-8D9EE4DD11A2}" type="slidenum">
              <a:rPr lang="zh-CN" altLang="en-GB"/>
              <a:pPr>
                <a:defRPr/>
              </a:pPr>
              <a:t>‹#›</a:t>
            </a:fld>
            <a:endParaRPr lang="en-GB" altLang="zh-CN"/>
          </a:p>
        </p:txBody>
      </p:sp>
    </p:spTree>
    <p:extLst>
      <p:ext uri="{BB962C8B-B14F-4D97-AF65-F5344CB8AC3E}">
        <p14:creationId xmlns:p14="http://schemas.microsoft.com/office/powerpoint/2010/main" val="1454622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2B9A497-3D5E-2748-849F-38C8D2574F30}"/>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3" name="Rectangle 5">
            <a:extLst>
              <a:ext uri="{FF2B5EF4-FFF2-40B4-BE49-F238E27FC236}">
                <a16:creationId xmlns:a16="http://schemas.microsoft.com/office/drawing/2014/main" id="{19EF18B2-6324-DC3B-B0A6-24615CE073E9}"/>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4" name="Rectangle 6">
            <a:extLst>
              <a:ext uri="{FF2B5EF4-FFF2-40B4-BE49-F238E27FC236}">
                <a16:creationId xmlns:a16="http://schemas.microsoft.com/office/drawing/2014/main" id="{8E080623-669A-DA43-BDEB-EDE1C4910AA6}"/>
              </a:ext>
            </a:extLst>
          </p:cNvPr>
          <p:cNvSpPr>
            <a:spLocks noGrp="1" noChangeArrowheads="1"/>
          </p:cNvSpPr>
          <p:nvPr>
            <p:ph type="sldNum" sz="quarter" idx="12"/>
          </p:nvPr>
        </p:nvSpPr>
        <p:spPr>
          <a:ln/>
        </p:spPr>
        <p:txBody>
          <a:bodyPr/>
          <a:lstStyle>
            <a:lvl1pPr>
              <a:defRPr/>
            </a:lvl1pPr>
          </a:lstStyle>
          <a:p>
            <a:pPr>
              <a:defRPr/>
            </a:pPr>
            <a:fld id="{D19DC8C9-1434-4FC5-AAE8-B84B0D977406}" type="slidenum">
              <a:rPr lang="zh-CN" altLang="en-GB"/>
              <a:pPr>
                <a:defRPr/>
              </a:pPr>
              <a:t>‹#›</a:t>
            </a:fld>
            <a:endParaRPr lang="en-GB" altLang="zh-CN"/>
          </a:p>
        </p:txBody>
      </p:sp>
    </p:spTree>
    <p:extLst>
      <p:ext uri="{BB962C8B-B14F-4D97-AF65-F5344CB8AC3E}">
        <p14:creationId xmlns:p14="http://schemas.microsoft.com/office/powerpoint/2010/main" val="207995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70379" y="1205212"/>
            <a:ext cx="7047699" cy="5129776"/>
          </a:xfrm>
        </p:spPr>
        <p:txBody>
          <a:bodyPr anchor="b"/>
          <a:lstStyle>
            <a:lvl1pPr algn="l">
              <a:defRPr sz="2403" b="1"/>
            </a:lvl1pPr>
          </a:lstStyle>
          <a:p>
            <a:r>
              <a:rPr lang="zh-CN" altLang="en-US"/>
              <a:t>单击此处编辑母版标题样式</a:t>
            </a:r>
          </a:p>
        </p:txBody>
      </p:sp>
      <p:sp>
        <p:nvSpPr>
          <p:cNvPr id="3" name="内容占位符 2"/>
          <p:cNvSpPr>
            <a:spLocks noGrp="1"/>
          </p:cNvSpPr>
          <p:nvPr>
            <p:ph idx="1"/>
          </p:nvPr>
        </p:nvSpPr>
        <p:spPr>
          <a:xfrm>
            <a:off x="8374128" y="1205212"/>
            <a:ext cx="11975633" cy="25839578"/>
          </a:xfrm>
        </p:spPr>
        <p:txBody>
          <a:bodyPr/>
          <a:lstStyle>
            <a:lvl1pPr>
              <a:defRPr sz="3844"/>
            </a:lvl1pPr>
            <a:lvl2pPr>
              <a:defRPr sz="3363"/>
            </a:lvl2pPr>
            <a:lvl3pPr>
              <a:defRPr sz="2883"/>
            </a:lvl3pPr>
            <a:lvl4pPr>
              <a:defRPr sz="2403"/>
            </a:lvl4pPr>
            <a:lvl5pPr>
              <a:defRPr sz="2403"/>
            </a:lvl5pPr>
            <a:lvl6pPr>
              <a:defRPr sz="2403"/>
            </a:lvl6pPr>
            <a:lvl7pPr>
              <a:defRPr sz="2403"/>
            </a:lvl7pPr>
            <a:lvl8pPr>
              <a:defRPr sz="2403"/>
            </a:lvl8pPr>
            <a:lvl9pPr>
              <a:defRPr sz="240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070379" y="6334987"/>
            <a:ext cx="7047699" cy="20709802"/>
          </a:xfrm>
        </p:spPr>
        <p:txBody>
          <a:bodyPr/>
          <a:lstStyle>
            <a:lvl1pPr marL="0" indent="0">
              <a:buNone/>
              <a:defRPr sz="1682"/>
            </a:lvl1pPr>
            <a:lvl2pPr marL="549192" indent="0">
              <a:buNone/>
              <a:defRPr sz="1441"/>
            </a:lvl2pPr>
            <a:lvl3pPr marL="1098385" indent="0">
              <a:buNone/>
              <a:defRPr sz="1201"/>
            </a:lvl3pPr>
            <a:lvl4pPr marL="1647576" indent="0">
              <a:buNone/>
              <a:defRPr sz="1081"/>
            </a:lvl4pPr>
            <a:lvl5pPr marL="2196768" indent="0">
              <a:buNone/>
              <a:defRPr sz="1081"/>
            </a:lvl5pPr>
            <a:lvl6pPr marL="2745961" indent="0">
              <a:buNone/>
              <a:defRPr sz="1081"/>
            </a:lvl6pPr>
            <a:lvl7pPr marL="3295153" indent="0">
              <a:buNone/>
              <a:defRPr sz="1081"/>
            </a:lvl7pPr>
            <a:lvl8pPr marL="3844345" indent="0">
              <a:buNone/>
              <a:defRPr sz="1081"/>
            </a:lvl8pPr>
            <a:lvl9pPr marL="4393537" indent="0">
              <a:buNone/>
              <a:defRPr sz="1081"/>
            </a:lvl9pPr>
          </a:lstStyle>
          <a:p>
            <a:pPr lvl="0"/>
            <a:r>
              <a:rPr lang="zh-CN" altLang="en-US"/>
              <a:t>单击此处编辑母版文本样式</a:t>
            </a:r>
          </a:p>
        </p:txBody>
      </p:sp>
      <p:sp>
        <p:nvSpPr>
          <p:cNvPr id="5" name="Rectangle 4">
            <a:extLst>
              <a:ext uri="{FF2B5EF4-FFF2-40B4-BE49-F238E27FC236}">
                <a16:creationId xmlns:a16="http://schemas.microsoft.com/office/drawing/2014/main" id="{3C381461-BA46-BC28-7FBF-03088610000B}"/>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0B43AD5B-6E43-887D-FFEC-F18CB3367030}"/>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5DA072D4-7559-3FD3-8C92-DE5391071342}"/>
              </a:ext>
            </a:extLst>
          </p:cNvPr>
          <p:cNvSpPr>
            <a:spLocks noGrp="1" noChangeArrowheads="1"/>
          </p:cNvSpPr>
          <p:nvPr>
            <p:ph type="sldNum" sz="quarter" idx="12"/>
          </p:nvPr>
        </p:nvSpPr>
        <p:spPr>
          <a:ln/>
        </p:spPr>
        <p:txBody>
          <a:bodyPr/>
          <a:lstStyle>
            <a:lvl1pPr>
              <a:defRPr/>
            </a:lvl1pPr>
          </a:lstStyle>
          <a:p>
            <a:pPr>
              <a:defRPr/>
            </a:pPr>
            <a:fld id="{16463531-75D7-4E2C-B8F2-FC501E22CCBB}" type="slidenum">
              <a:rPr lang="zh-CN" altLang="en-GB"/>
              <a:pPr>
                <a:defRPr/>
              </a:pPr>
              <a:t>‹#›</a:t>
            </a:fld>
            <a:endParaRPr lang="en-GB" altLang="zh-CN"/>
          </a:p>
        </p:txBody>
      </p:sp>
    </p:spTree>
    <p:extLst>
      <p:ext uri="{BB962C8B-B14F-4D97-AF65-F5344CB8AC3E}">
        <p14:creationId xmlns:p14="http://schemas.microsoft.com/office/powerpoint/2010/main" val="364552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197558" y="21192269"/>
            <a:ext cx="12852922" cy="2501958"/>
          </a:xfrm>
        </p:spPr>
        <p:txBody>
          <a:bodyPr anchor="b"/>
          <a:lstStyle>
            <a:lvl1pPr algn="l">
              <a:defRPr sz="2403" b="1"/>
            </a:lvl1pPr>
          </a:lstStyle>
          <a:p>
            <a:r>
              <a:rPr lang="zh-CN" altLang="en-US"/>
              <a:t>单击此处编辑母版标题样式</a:t>
            </a:r>
          </a:p>
        </p:txBody>
      </p:sp>
      <p:sp>
        <p:nvSpPr>
          <p:cNvPr id="3" name="图片占位符 2"/>
          <p:cNvSpPr>
            <a:spLocks noGrp="1"/>
          </p:cNvSpPr>
          <p:nvPr>
            <p:ph type="pic" idx="1"/>
          </p:nvPr>
        </p:nvSpPr>
        <p:spPr>
          <a:xfrm>
            <a:off x="4197558" y="2706006"/>
            <a:ext cx="12852922" cy="18163983"/>
          </a:xfrm>
        </p:spPr>
        <p:txBody>
          <a:bodyPr/>
          <a:lstStyle>
            <a:lvl1pPr marL="0" indent="0">
              <a:buNone/>
              <a:defRPr sz="3844"/>
            </a:lvl1pPr>
            <a:lvl2pPr marL="549192" indent="0">
              <a:buNone/>
              <a:defRPr sz="3363"/>
            </a:lvl2pPr>
            <a:lvl3pPr marL="1098385" indent="0">
              <a:buNone/>
              <a:defRPr sz="2883"/>
            </a:lvl3pPr>
            <a:lvl4pPr marL="1647576" indent="0">
              <a:buNone/>
              <a:defRPr sz="2403"/>
            </a:lvl4pPr>
            <a:lvl5pPr marL="2196768" indent="0">
              <a:buNone/>
              <a:defRPr sz="2403"/>
            </a:lvl5pPr>
            <a:lvl6pPr marL="2745961" indent="0">
              <a:buNone/>
              <a:defRPr sz="2403"/>
            </a:lvl6pPr>
            <a:lvl7pPr marL="3295153" indent="0">
              <a:buNone/>
              <a:defRPr sz="2403"/>
            </a:lvl7pPr>
            <a:lvl8pPr marL="3844345" indent="0">
              <a:buNone/>
              <a:defRPr sz="2403"/>
            </a:lvl8pPr>
            <a:lvl9pPr marL="4393537" indent="0">
              <a:buNone/>
              <a:defRPr sz="2403"/>
            </a:lvl9pPr>
          </a:lstStyle>
          <a:p>
            <a:pPr lvl="0"/>
            <a:endParaRPr lang="zh-CN" altLang="en-US" noProof="0"/>
          </a:p>
        </p:txBody>
      </p:sp>
      <p:sp>
        <p:nvSpPr>
          <p:cNvPr id="4" name="文本占位符 3"/>
          <p:cNvSpPr>
            <a:spLocks noGrp="1"/>
          </p:cNvSpPr>
          <p:nvPr>
            <p:ph type="body" sz="half" idx="2"/>
          </p:nvPr>
        </p:nvSpPr>
        <p:spPr>
          <a:xfrm>
            <a:off x="4197558" y="23694226"/>
            <a:ext cx="12852922" cy="3552703"/>
          </a:xfrm>
        </p:spPr>
        <p:txBody>
          <a:bodyPr/>
          <a:lstStyle>
            <a:lvl1pPr marL="0" indent="0">
              <a:buNone/>
              <a:defRPr sz="1682"/>
            </a:lvl1pPr>
            <a:lvl2pPr marL="549192" indent="0">
              <a:buNone/>
              <a:defRPr sz="1441"/>
            </a:lvl2pPr>
            <a:lvl3pPr marL="1098385" indent="0">
              <a:buNone/>
              <a:defRPr sz="1201"/>
            </a:lvl3pPr>
            <a:lvl4pPr marL="1647576" indent="0">
              <a:buNone/>
              <a:defRPr sz="1081"/>
            </a:lvl4pPr>
            <a:lvl5pPr marL="2196768" indent="0">
              <a:buNone/>
              <a:defRPr sz="1081"/>
            </a:lvl5pPr>
            <a:lvl6pPr marL="2745961" indent="0">
              <a:buNone/>
              <a:defRPr sz="1081"/>
            </a:lvl6pPr>
            <a:lvl7pPr marL="3295153" indent="0">
              <a:buNone/>
              <a:defRPr sz="1081"/>
            </a:lvl7pPr>
            <a:lvl8pPr marL="3844345" indent="0">
              <a:buNone/>
              <a:defRPr sz="1081"/>
            </a:lvl8pPr>
            <a:lvl9pPr marL="4393537" indent="0">
              <a:buNone/>
              <a:defRPr sz="1081"/>
            </a:lvl9pPr>
          </a:lstStyle>
          <a:p>
            <a:pPr lvl="0"/>
            <a:r>
              <a:rPr lang="zh-CN" altLang="en-US"/>
              <a:t>单击此处编辑母版文本样式</a:t>
            </a:r>
          </a:p>
        </p:txBody>
      </p:sp>
      <p:sp>
        <p:nvSpPr>
          <p:cNvPr id="5" name="Rectangle 4">
            <a:extLst>
              <a:ext uri="{FF2B5EF4-FFF2-40B4-BE49-F238E27FC236}">
                <a16:creationId xmlns:a16="http://schemas.microsoft.com/office/drawing/2014/main" id="{A392F7CA-58B8-0732-2510-7CB7A5693C65}"/>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1A34F58A-6F8B-C89E-EE5F-EC0E4C069255}"/>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6D2D77A6-FA35-48F2-5725-F009FFC7D5BD}"/>
              </a:ext>
            </a:extLst>
          </p:cNvPr>
          <p:cNvSpPr>
            <a:spLocks noGrp="1" noChangeArrowheads="1"/>
          </p:cNvSpPr>
          <p:nvPr>
            <p:ph type="sldNum" sz="quarter" idx="12"/>
          </p:nvPr>
        </p:nvSpPr>
        <p:spPr>
          <a:ln/>
        </p:spPr>
        <p:txBody>
          <a:bodyPr/>
          <a:lstStyle>
            <a:lvl1pPr>
              <a:defRPr/>
            </a:lvl1pPr>
          </a:lstStyle>
          <a:p>
            <a:pPr>
              <a:defRPr/>
            </a:pPr>
            <a:fld id="{9767493C-C322-4FA4-847E-E22AEBF05389}" type="slidenum">
              <a:rPr lang="zh-CN" altLang="en-GB"/>
              <a:pPr>
                <a:defRPr/>
              </a:pPr>
              <a:t>‹#›</a:t>
            </a:fld>
            <a:endParaRPr lang="en-GB" altLang="zh-CN"/>
          </a:p>
        </p:txBody>
      </p:sp>
    </p:spTree>
    <p:extLst>
      <p:ext uri="{BB962C8B-B14F-4D97-AF65-F5344CB8AC3E}">
        <p14:creationId xmlns:p14="http://schemas.microsoft.com/office/powerpoint/2010/main" val="422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CEB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9A28D5F-6144-EBE6-0935-825780736C8D}"/>
              </a:ext>
            </a:extLst>
          </p:cNvPr>
          <p:cNvSpPr>
            <a:spLocks noGrp="1" noChangeArrowheads="1"/>
          </p:cNvSpPr>
          <p:nvPr>
            <p:ph type="title"/>
          </p:nvPr>
        </p:nvSpPr>
        <p:spPr bwMode="auto">
          <a:xfrm>
            <a:off x="1605567" y="2690749"/>
            <a:ext cx="18209006" cy="50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22354" tIns="111176" rIns="222354" bIns="111176" numCol="1" anchor="ctr" anchorCtr="0" compatLnSpc="1">
            <a:prstTxWarp prst="textNoShape">
              <a:avLst/>
            </a:prstTxWarp>
          </a:bodyPr>
          <a:lstStyle/>
          <a:p>
            <a:pPr lvl="0"/>
            <a:r>
              <a:rPr lang="en-GB" altLang="zh-CN"/>
              <a:t>Click to edit Master title style</a:t>
            </a:r>
          </a:p>
        </p:txBody>
      </p:sp>
      <p:sp>
        <p:nvSpPr>
          <p:cNvPr id="1027" name="Rectangle 3">
            <a:extLst>
              <a:ext uri="{FF2B5EF4-FFF2-40B4-BE49-F238E27FC236}">
                <a16:creationId xmlns:a16="http://schemas.microsoft.com/office/drawing/2014/main" id="{6CC1A7B8-A776-A00F-B652-CB359370DA61}"/>
              </a:ext>
            </a:extLst>
          </p:cNvPr>
          <p:cNvSpPr>
            <a:spLocks noGrp="1" noChangeArrowheads="1"/>
          </p:cNvSpPr>
          <p:nvPr>
            <p:ph type="body" idx="1"/>
          </p:nvPr>
        </p:nvSpPr>
        <p:spPr bwMode="auto">
          <a:xfrm>
            <a:off x="1605567" y="8743504"/>
            <a:ext cx="18209006" cy="18167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22354" tIns="111176" rIns="222354" bIns="111176" numCol="1" anchor="t" anchorCtr="0" compatLnSpc="1">
            <a:prstTxWarp prst="textNoShape">
              <a:avLst/>
            </a:prstTxWarp>
          </a:bodyPr>
          <a:lstStyle/>
          <a:p>
            <a:pPr lvl="0"/>
            <a:r>
              <a:rPr lang="en-GB" altLang="zh-CN"/>
              <a:t>Click to edit Master text styles</a:t>
            </a:r>
          </a:p>
          <a:p>
            <a:pPr lvl="1"/>
            <a:r>
              <a:rPr lang="en-GB" altLang="zh-CN"/>
              <a:t>Second level</a:t>
            </a:r>
          </a:p>
          <a:p>
            <a:pPr lvl="2"/>
            <a:r>
              <a:rPr lang="en-GB" altLang="zh-CN"/>
              <a:t>Third level</a:t>
            </a:r>
          </a:p>
          <a:p>
            <a:pPr lvl="3"/>
            <a:r>
              <a:rPr lang="en-GB" altLang="zh-CN"/>
              <a:t>Fourth level</a:t>
            </a:r>
          </a:p>
          <a:p>
            <a:pPr lvl="4"/>
            <a:r>
              <a:rPr lang="en-GB" altLang="zh-CN"/>
              <a:t>Fifth level</a:t>
            </a:r>
          </a:p>
        </p:txBody>
      </p:sp>
      <p:sp>
        <p:nvSpPr>
          <p:cNvPr id="1028" name="Rectangle 4">
            <a:extLst>
              <a:ext uri="{FF2B5EF4-FFF2-40B4-BE49-F238E27FC236}">
                <a16:creationId xmlns:a16="http://schemas.microsoft.com/office/drawing/2014/main" id="{C1AC05A0-168F-6172-36D9-313C97D23837}"/>
              </a:ext>
            </a:extLst>
          </p:cNvPr>
          <p:cNvSpPr>
            <a:spLocks noGrp="1" noChangeArrowheads="1"/>
          </p:cNvSpPr>
          <p:nvPr>
            <p:ph type="dt" sz="half" idx="2"/>
          </p:nvPr>
        </p:nvSpPr>
        <p:spPr bwMode="auto">
          <a:xfrm>
            <a:off x="1605567" y="27584466"/>
            <a:ext cx="4464102" cy="201758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defRPr sz="4084">
                <a:ea typeface="宋体" pitchFamily="2" charset="-122"/>
              </a:defRPr>
            </a:lvl1pPr>
          </a:lstStyle>
          <a:p>
            <a:pPr>
              <a:defRPr/>
            </a:pPr>
            <a:endParaRPr lang="en-GB" altLang="zh-CN"/>
          </a:p>
        </p:txBody>
      </p:sp>
      <p:sp>
        <p:nvSpPr>
          <p:cNvPr id="1029" name="Rectangle 5">
            <a:extLst>
              <a:ext uri="{FF2B5EF4-FFF2-40B4-BE49-F238E27FC236}">
                <a16:creationId xmlns:a16="http://schemas.microsoft.com/office/drawing/2014/main" id="{1114D4FF-3A08-4FFF-A7F3-21D955CA38A3}"/>
              </a:ext>
            </a:extLst>
          </p:cNvPr>
          <p:cNvSpPr>
            <a:spLocks noGrp="1" noChangeArrowheads="1"/>
          </p:cNvSpPr>
          <p:nvPr>
            <p:ph type="ftr" sz="quarter" idx="3"/>
          </p:nvPr>
        </p:nvSpPr>
        <p:spPr bwMode="auto">
          <a:xfrm>
            <a:off x="7318444" y="27584466"/>
            <a:ext cx="6783253" cy="201758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lgn="ctr">
              <a:defRPr sz="4084">
                <a:ea typeface="宋体" pitchFamily="2" charset="-122"/>
              </a:defRPr>
            </a:lvl1pPr>
          </a:lstStyle>
          <a:p>
            <a:pPr>
              <a:defRPr/>
            </a:pPr>
            <a:endParaRPr lang="en-GB" altLang="zh-CN"/>
          </a:p>
        </p:txBody>
      </p:sp>
      <p:sp>
        <p:nvSpPr>
          <p:cNvPr id="1030" name="Rectangle 6">
            <a:extLst>
              <a:ext uri="{FF2B5EF4-FFF2-40B4-BE49-F238E27FC236}">
                <a16:creationId xmlns:a16="http://schemas.microsoft.com/office/drawing/2014/main" id="{9BC9DDD9-322F-FD83-4457-385F48ACB503}"/>
              </a:ext>
            </a:extLst>
          </p:cNvPr>
          <p:cNvSpPr>
            <a:spLocks noGrp="1" noChangeArrowheads="1"/>
          </p:cNvSpPr>
          <p:nvPr>
            <p:ph type="sldNum" sz="quarter" idx="4"/>
          </p:nvPr>
        </p:nvSpPr>
        <p:spPr bwMode="auto">
          <a:xfrm>
            <a:off x="15350470" y="27584466"/>
            <a:ext cx="4464104" cy="201758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lgn="r">
              <a:defRPr sz="4084">
                <a:ea typeface="宋体" panose="02010600030101010101" pitchFamily="2" charset="-122"/>
              </a:defRPr>
            </a:lvl1pPr>
          </a:lstStyle>
          <a:p>
            <a:pPr>
              <a:defRPr/>
            </a:pPr>
            <a:fld id="{B5726B9F-ADB4-4752-8D57-357D38B0F2F6}" type="slidenum">
              <a:rPr lang="zh-CN" altLang="en-GB"/>
              <a:pPr>
                <a:defRPr/>
              </a:pPr>
              <a:t>‹#›</a:t>
            </a:fld>
            <a:endParaRPr lang="en-GB"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671592" rtl="0" eaLnBrk="0" fontAlgn="base" hangingPunct="0">
        <a:spcBef>
          <a:spcPct val="0"/>
        </a:spcBef>
        <a:spcAft>
          <a:spcPct val="0"/>
        </a:spcAft>
        <a:defRPr sz="12853">
          <a:solidFill>
            <a:schemeClr val="tx2"/>
          </a:solidFill>
          <a:latin typeface="+mj-lt"/>
          <a:ea typeface="+mj-ea"/>
          <a:cs typeface="+mj-cs"/>
        </a:defRPr>
      </a:lvl1pPr>
      <a:lvl2pPr algn="ctr" defTabSz="2671592" rtl="0" eaLnBrk="0" fontAlgn="base" hangingPunct="0">
        <a:spcBef>
          <a:spcPct val="0"/>
        </a:spcBef>
        <a:spcAft>
          <a:spcPct val="0"/>
        </a:spcAft>
        <a:defRPr sz="12853">
          <a:solidFill>
            <a:schemeClr val="tx2"/>
          </a:solidFill>
          <a:latin typeface="Times New Roman" pitchFamily="18" charset="0"/>
        </a:defRPr>
      </a:lvl2pPr>
      <a:lvl3pPr algn="ctr" defTabSz="2671592" rtl="0" eaLnBrk="0" fontAlgn="base" hangingPunct="0">
        <a:spcBef>
          <a:spcPct val="0"/>
        </a:spcBef>
        <a:spcAft>
          <a:spcPct val="0"/>
        </a:spcAft>
        <a:defRPr sz="12853">
          <a:solidFill>
            <a:schemeClr val="tx2"/>
          </a:solidFill>
          <a:latin typeface="Times New Roman" pitchFamily="18" charset="0"/>
        </a:defRPr>
      </a:lvl3pPr>
      <a:lvl4pPr algn="ctr" defTabSz="2671592" rtl="0" eaLnBrk="0" fontAlgn="base" hangingPunct="0">
        <a:spcBef>
          <a:spcPct val="0"/>
        </a:spcBef>
        <a:spcAft>
          <a:spcPct val="0"/>
        </a:spcAft>
        <a:defRPr sz="12853">
          <a:solidFill>
            <a:schemeClr val="tx2"/>
          </a:solidFill>
          <a:latin typeface="Times New Roman" pitchFamily="18" charset="0"/>
        </a:defRPr>
      </a:lvl4pPr>
      <a:lvl5pPr algn="ctr" defTabSz="2671592" rtl="0" eaLnBrk="0" fontAlgn="base" hangingPunct="0">
        <a:spcBef>
          <a:spcPct val="0"/>
        </a:spcBef>
        <a:spcAft>
          <a:spcPct val="0"/>
        </a:spcAft>
        <a:defRPr sz="12853">
          <a:solidFill>
            <a:schemeClr val="tx2"/>
          </a:solidFill>
          <a:latin typeface="Times New Roman" pitchFamily="18" charset="0"/>
        </a:defRPr>
      </a:lvl5pPr>
      <a:lvl6pPr marL="549192" algn="ctr" defTabSz="2671592" rtl="0" eaLnBrk="0" fontAlgn="base" hangingPunct="0">
        <a:spcBef>
          <a:spcPct val="0"/>
        </a:spcBef>
        <a:spcAft>
          <a:spcPct val="0"/>
        </a:spcAft>
        <a:defRPr sz="12853">
          <a:solidFill>
            <a:schemeClr val="tx2"/>
          </a:solidFill>
          <a:latin typeface="Times New Roman" pitchFamily="18" charset="0"/>
        </a:defRPr>
      </a:lvl6pPr>
      <a:lvl7pPr marL="1098385" algn="ctr" defTabSz="2671592" rtl="0" eaLnBrk="0" fontAlgn="base" hangingPunct="0">
        <a:spcBef>
          <a:spcPct val="0"/>
        </a:spcBef>
        <a:spcAft>
          <a:spcPct val="0"/>
        </a:spcAft>
        <a:defRPr sz="12853">
          <a:solidFill>
            <a:schemeClr val="tx2"/>
          </a:solidFill>
          <a:latin typeface="Times New Roman" pitchFamily="18" charset="0"/>
        </a:defRPr>
      </a:lvl7pPr>
      <a:lvl8pPr marL="1647576" algn="ctr" defTabSz="2671592" rtl="0" eaLnBrk="0" fontAlgn="base" hangingPunct="0">
        <a:spcBef>
          <a:spcPct val="0"/>
        </a:spcBef>
        <a:spcAft>
          <a:spcPct val="0"/>
        </a:spcAft>
        <a:defRPr sz="12853">
          <a:solidFill>
            <a:schemeClr val="tx2"/>
          </a:solidFill>
          <a:latin typeface="Times New Roman" pitchFamily="18" charset="0"/>
        </a:defRPr>
      </a:lvl8pPr>
      <a:lvl9pPr marL="2196768" algn="ctr" defTabSz="2671592" rtl="0" eaLnBrk="0" fontAlgn="base" hangingPunct="0">
        <a:spcBef>
          <a:spcPct val="0"/>
        </a:spcBef>
        <a:spcAft>
          <a:spcPct val="0"/>
        </a:spcAft>
        <a:defRPr sz="12853">
          <a:solidFill>
            <a:schemeClr val="tx2"/>
          </a:solidFill>
          <a:latin typeface="Times New Roman" pitchFamily="18" charset="0"/>
        </a:defRPr>
      </a:lvl9pPr>
    </p:titleStyle>
    <p:bodyStyle>
      <a:lvl1pPr marL="1003038" indent="-1003038" algn="l" defTabSz="2671592" rtl="0" eaLnBrk="0" fontAlgn="base" hangingPunct="0">
        <a:spcBef>
          <a:spcPct val="20000"/>
        </a:spcBef>
        <a:spcAft>
          <a:spcPct val="0"/>
        </a:spcAft>
        <a:buChar char="•"/>
        <a:defRPr sz="9370">
          <a:solidFill>
            <a:schemeClr val="tx1"/>
          </a:solidFill>
          <a:latin typeface="+mn-lt"/>
          <a:ea typeface="+mn-ea"/>
          <a:cs typeface="+mn-cs"/>
        </a:defRPr>
      </a:lvl1pPr>
      <a:lvl2pPr marL="2170071" indent="-835229" algn="l" defTabSz="2671592" rtl="0" eaLnBrk="0" fontAlgn="base" hangingPunct="0">
        <a:spcBef>
          <a:spcPct val="20000"/>
        </a:spcBef>
        <a:spcAft>
          <a:spcPct val="0"/>
        </a:spcAft>
        <a:buChar char="–"/>
        <a:defRPr sz="8168">
          <a:solidFill>
            <a:schemeClr val="tx1"/>
          </a:solidFill>
          <a:latin typeface="+mn-lt"/>
        </a:defRPr>
      </a:lvl2pPr>
      <a:lvl3pPr marL="3339013" indent="-667421" algn="l" defTabSz="2671592" rtl="0" eaLnBrk="0" fontAlgn="base" hangingPunct="0">
        <a:spcBef>
          <a:spcPct val="20000"/>
        </a:spcBef>
        <a:spcAft>
          <a:spcPct val="0"/>
        </a:spcAft>
        <a:buChar char="•"/>
        <a:defRPr sz="7087">
          <a:solidFill>
            <a:schemeClr val="tx1"/>
          </a:solidFill>
          <a:latin typeface="+mn-lt"/>
        </a:defRPr>
      </a:lvl3pPr>
      <a:lvl4pPr marL="4675761" indent="-669329" algn="l" defTabSz="2671592" rtl="0" eaLnBrk="0" fontAlgn="base" hangingPunct="0">
        <a:spcBef>
          <a:spcPct val="20000"/>
        </a:spcBef>
        <a:spcAft>
          <a:spcPct val="0"/>
        </a:spcAft>
        <a:buChar char="–"/>
        <a:defRPr sz="5886">
          <a:solidFill>
            <a:schemeClr val="tx1"/>
          </a:solidFill>
          <a:latin typeface="+mn-lt"/>
        </a:defRPr>
      </a:lvl4pPr>
      <a:lvl5pPr marL="6010603" indent="-669329" algn="l" defTabSz="2671592" rtl="0" eaLnBrk="0" fontAlgn="base" hangingPunct="0">
        <a:spcBef>
          <a:spcPct val="20000"/>
        </a:spcBef>
        <a:spcAft>
          <a:spcPct val="0"/>
        </a:spcAft>
        <a:buChar char="»"/>
        <a:defRPr sz="5886">
          <a:solidFill>
            <a:schemeClr val="tx1"/>
          </a:solidFill>
          <a:latin typeface="+mn-lt"/>
        </a:defRPr>
      </a:lvl5pPr>
      <a:lvl6pPr marL="6559794" indent="-669329" algn="l" defTabSz="2671592" rtl="0" eaLnBrk="0" fontAlgn="base" hangingPunct="0">
        <a:spcBef>
          <a:spcPct val="20000"/>
        </a:spcBef>
        <a:spcAft>
          <a:spcPct val="0"/>
        </a:spcAft>
        <a:buChar char="»"/>
        <a:defRPr sz="5886">
          <a:solidFill>
            <a:schemeClr val="tx1"/>
          </a:solidFill>
          <a:latin typeface="+mn-lt"/>
        </a:defRPr>
      </a:lvl6pPr>
      <a:lvl7pPr marL="7108987" indent="-669329" algn="l" defTabSz="2671592" rtl="0" eaLnBrk="0" fontAlgn="base" hangingPunct="0">
        <a:spcBef>
          <a:spcPct val="20000"/>
        </a:spcBef>
        <a:spcAft>
          <a:spcPct val="0"/>
        </a:spcAft>
        <a:buChar char="»"/>
        <a:defRPr sz="5886">
          <a:solidFill>
            <a:schemeClr val="tx1"/>
          </a:solidFill>
          <a:latin typeface="+mn-lt"/>
        </a:defRPr>
      </a:lvl7pPr>
      <a:lvl8pPr marL="7658179" indent="-669329" algn="l" defTabSz="2671592" rtl="0" eaLnBrk="0" fontAlgn="base" hangingPunct="0">
        <a:spcBef>
          <a:spcPct val="20000"/>
        </a:spcBef>
        <a:spcAft>
          <a:spcPct val="0"/>
        </a:spcAft>
        <a:buChar char="»"/>
        <a:defRPr sz="5886">
          <a:solidFill>
            <a:schemeClr val="tx1"/>
          </a:solidFill>
          <a:latin typeface="+mn-lt"/>
        </a:defRPr>
      </a:lvl8pPr>
      <a:lvl9pPr marL="8207371" indent="-669329" algn="l" defTabSz="2671592" rtl="0" eaLnBrk="0" fontAlgn="base" hangingPunct="0">
        <a:spcBef>
          <a:spcPct val="20000"/>
        </a:spcBef>
        <a:spcAft>
          <a:spcPct val="0"/>
        </a:spcAft>
        <a:buChar char="»"/>
        <a:defRPr sz="5886">
          <a:solidFill>
            <a:schemeClr val="tx1"/>
          </a:solidFill>
          <a:latin typeface="+mn-lt"/>
        </a:defRPr>
      </a:lvl9pPr>
    </p:bodyStyle>
    <p:otherStyle>
      <a:defPPr>
        <a:defRPr lang="zh-CN"/>
      </a:defPPr>
      <a:lvl1pPr marL="0" algn="l" defTabSz="1098385" rtl="0" eaLnBrk="1" latinLnBrk="0" hangingPunct="1">
        <a:defRPr sz="2162" kern="1200">
          <a:solidFill>
            <a:schemeClr val="tx1"/>
          </a:solidFill>
          <a:latin typeface="+mn-lt"/>
          <a:ea typeface="+mn-ea"/>
          <a:cs typeface="+mn-cs"/>
        </a:defRPr>
      </a:lvl1pPr>
      <a:lvl2pPr marL="549192" algn="l" defTabSz="1098385" rtl="0" eaLnBrk="1" latinLnBrk="0" hangingPunct="1">
        <a:defRPr sz="2162" kern="1200">
          <a:solidFill>
            <a:schemeClr val="tx1"/>
          </a:solidFill>
          <a:latin typeface="+mn-lt"/>
          <a:ea typeface="+mn-ea"/>
          <a:cs typeface="+mn-cs"/>
        </a:defRPr>
      </a:lvl2pPr>
      <a:lvl3pPr marL="1098385" algn="l" defTabSz="1098385" rtl="0" eaLnBrk="1" latinLnBrk="0" hangingPunct="1">
        <a:defRPr sz="2162" kern="1200">
          <a:solidFill>
            <a:schemeClr val="tx1"/>
          </a:solidFill>
          <a:latin typeface="+mn-lt"/>
          <a:ea typeface="+mn-ea"/>
          <a:cs typeface="+mn-cs"/>
        </a:defRPr>
      </a:lvl3pPr>
      <a:lvl4pPr marL="1647576" algn="l" defTabSz="1098385" rtl="0" eaLnBrk="1" latinLnBrk="0" hangingPunct="1">
        <a:defRPr sz="2162" kern="1200">
          <a:solidFill>
            <a:schemeClr val="tx1"/>
          </a:solidFill>
          <a:latin typeface="+mn-lt"/>
          <a:ea typeface="+mn-ea"/>
          <a:cs typeface="+mn-cs"/>
        </a:defRPr>
      </a:lvl4pPr>
      <a:lvl5pPr marL="2196768" algn="l" defTabSz="1098385" rtl="0" eaLnBrk="1" latinLnBrk="0" hangingPunct="1">
        <a:defRPr sz="2162" kern="1200">
          <a:solidFill>
            <a:schemeClr val="tx1"/>
          </a:solidFill>
          <a:latin typeface="+mn-lt"/>
          <a:ea typeface="+mn-ea"/>
          <a:cs typeface="+mn-cs"/>
        </a:defRPr>
      </a:lvl5pPr>
      <a:lvl6pPr marL="2745961" algn="l" defTabSz="1098385" rtl="0" eaLnBrk="1" latinLnBrk="0" hangingPunct="1">
        <a:defRPr sz="2162" kern="1200">
          <a:solidFill>
            <a:schemeClr val="tx1"/>
          </a:solidFill>
          <a:latin typeface="+mn-lt"/>
          <a:ea typeface="+mn-ea"/>
          <a:cs typeface="+mn-cs"/>
        </a:defRPr>
      </a:lvl6pPr>
      <a:lvl7pPr marL="3295153" algn="l" defTabSz="1098385" rtl="0" eaLnBrk="1" latinLnBrk="0" hangingPunct="1">
        <a:defRPr sz="2162" kern="1200">
          <a:solidFill>
            <a:schemeClr val="tx1"/>
          </a:solidFill>
          <a:latin typeface="+mn-lt"/>
          <a:ea typeface="+mn-ea"/>
          <a:cs typeface="+mn-cs"/>
        </a:defRPr>
      </a:lvl7pPr>
      <a:lvl8pPr marL="3844345" algn="l" defTabSz="1098385" rtl="0" eaLnBrk="1" latinLnBrk="0" hangingPunct="1">
        <a:defRPr sz="2162" kern="1200">
          <a:solidFill>
            <a:schemeClr val="tx1"/>
          </a:solidFill>
          <a:latin typeface="+mn-lt"/>
          <a:ea typeface="+mn-ea"/>
          <a:cs typeface="+mn-cs"/>
        </a:defRPr>
      </a:lvl8pPr>
      <a:lvl9pPr marL="4393537" algn="l" defTabSz="1098385"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0194983D-16F6-4CF8-2CBC-AFDCC9438EF4}"/>
              </a:ext>
            </a:extLst>
          </p:cNvPr>
          <p:cNvSpPr>
            <a:spLocks noGrp="1" noChangeArrowheads="1"/>
          </p:cNvSpPr>
          <p:nvPr>
            <p:ph type="title"/>
          </p:nvPr>
        </p:nvSpPr>
        <p:spPr>
          <a:xfrm>
            <a:off x="2786380" y="1321750"/>
            <a:ext cx="15919944" cy="1199491"/>
          </a:xfrm>
        </p:spPr>
        <p:txBody>
          <a:bodyPr/>
          <a:lstStyle/>
          <a:p>
            <a:r>
              <a:rPr lang="en-US" altLang="zh-CN" sz="3600" b="1" dirty="0">
                <a:solidFill>
                  <a:schemeClr val="tx1"/>
                </a:solidFill>
                <a:ea typeface="宋体" panose="02010600030101010101" pitchFamily="2" charset="-122"/>
              </a:rPr>
              <a:t>BAŞLIK SAYFANIN ÜSTÜNE YERLEŞTİRİLMELİDİR</a:t>
            </a:r>
            <a:r>
              <a:rPr lang="tr-TR" altLang="zh-CN" sz="3600" b="1" dirty="0">
                <a:solidFill>
                  <a:schemeClr val="tx1"/>
                </a:solidFill>
                <a:ea typeface="宋体" panose="02010600030101010101" pitchFamily="2" charset="-122"/>
              </a:rPr>
              <a:t> </a:t>
            </a:r>
            <a:r>
              <a:rPr lang="en-US" altLang="zh-CN" sz="3600" b="1" dirty="0">
                <a:solidFill>
                  <a:schemeClr val="tx1"/>
                </a:solidFill>
                <a:ea typeface="宋体" panose="02010600030101010101" pitchFamily="2" charset="-122"/>
              </a:rPr>
              <a:t>(</a:t>
            </a:r>
            <a:r>
              <a:rPr lang="tr-TR" altLang="zh-CN" sz="3600" b="1" dirty="0">
                <a:solidFill>
                  <a:schemeClr val="tx1"/>
                </a:solidFill>
                <a:ea typeface="宋体" panose="02010600030101010101" pitchFamily="2" charset="-122"/>
              </a:rPr>
              <a:t>36</a:t>
            </a:r>
            <a:r>
              <a:rPr lang="en-US" altLang="zh-CN" sz="3600" b="1" dirty="0">
                <a:solidFill>
                  <a:schemeClr val="tx1"/>
                </a:solidFill>
                <a:ea typeface="宋体" panose="02010600030101010101" pitchFamily="2" charset="-122"/>
              </a:rPr>
              <a:t> pts)</a:t>
            </a:r>
            <a:endParaRPr lang="en-GB" altLang="zh-CN" sz="3600" b="1" dirty="0">
              <a:solidFill>
                <a:schemeClr val="tx1"/>
              </a:solidFill>
              <a:ea typeface="宋体" panose="02010600030101010101" pitchFamily="2" charset="-122"/>
            </a:endParaRPr>
          </a:p>
        </p:txBody>
      </p:sp>
      <p:graphicFrame>
        <p:nvGraphicFramePr>
          <p:cNvPr id="11651" name="Group 7555">
            <a:extLst>
              <a:ext uri="{FF2B5EF4-FFF2-40B4-BE49-F238E27FC236}">
                <a16:creationId xmlns:a16="http://schemas.microsoft.com/office/drawing/2014/main" id="{0E64F29E-D1FF-D62C-53BF-F144EE1EAD61}"/>
              </a:ext>
            </a:extLst>
          </p:cNvPr>
          <p:cNvGraphicFramePr>
            <a:graphicFrameLocks noGrp="1"/>
          </p:cNvGraphicFramePr>
          <p:nvPr>
            <p:ph sz="half" idx="2"/>
            <p:extLst>
              <p:ext uri="{D42A27DB-BD31-4B8C-83A1-F6EECF244321}">
                <p14:modId xmlns:p14="http://schemas.microsoft.com/office/powerpoint/2010/main" val="1154203002"/>
              </p:ext>
            </p:extLst>
          </p:nvPr>
        </p:nvGraphicFramePr>
        <p:xfrm>
          <a:off x="1477507" y="24566162"/>
          <a:ext cx="8453871" cy="1774224"/>
        </p:xfrm>
        <a:graphic>
          <a:graphicData uri="http://schemas.openxmlformats.org/drawingml/2006/table">
            <a:tbl>
              <a:tblPr/>
              <a:tblGrid>
                <a:gridCol w="1449742">
                  <a:extLst>
                    <a:ext uri="{9D8B030D-6E8A-4147-A177-3AD203B41FA5}">
                      <a16:colId xmlns:a16="http://schemas.microsoft.com/office/drawing/2014/main" val="20000"/>
                    </a:ext>
                  </a:extLst>
                </a:gridCol>
                <a:gridCol w="2299864">
                  <a:extLst>
                    <a:ext uri="{9D8B030D-6E8A-4147-A177-3AD203B41FA5}">
                      <a16:colId xmlns:a16="http://schemas.microsoft.com/office/drawing/2014/main" val="20001"/>
                    </a:ext>
                  </a:extLst>
                </a:gridCol>
                <a:gridCol w="2290001">
                  <a:extLst>
                    <a:ext uri="{9D8B030D-6E8A-4147-A177-3AD203B41FA5}">
                      <a16:colId xmlns:a16="http://schemas.microsoft.com/office/drawing/2014/main" val="20002"/>
                    </a:ext>
                  </a:extLst>
                </a:gridCol>
                <a:gridCol w="2414264">
                  <a:extLst>
                    <a:ext uri="{9D8B030D-6E8A-4147-A177-3AD203B41FA5}">
                      <a16:colId xmlns:a16="http://schemas.microsoft.com/office/drawing/2014/main" val="20003"/>
                    </a:ext>
                  </a:extLst>
                </a:gridCol>
              </a:tblGrid>
              <a:tr h="508548">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X</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Y</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Z</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0005">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x</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0974045"/>
                  </a:ext>
                </a:extLst>
              </a:tr>
              <a:tr h="410005">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y</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7810836"/>
                  </a:ext>
                </a:extLst>
              </a:tr>
              <a:tr h="410005">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tr-TR" altLang="zh-CN" sz="2000" b="0" i="0" u="none" strike="noStrike" cap="none" normalizeH="0" baseline="0" dirty="0">
                          <a:ln>
                            <a:noFill/>
                          </a:ln>
                          <a:solidFill>
                            <a:schemeClr val="tx1"/>
                          </a:solidFill>
                          <a:effectLst/>
                          <a:latin typeface="Times New Roman" pitchFamily="18" charset="0"/>
                          <a:ea typeface="宋体" pitchFamily="2" charset="-122"/>
                        </a:rPr>
                        <a:t>z</a:t>
                      </a: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endParaRPr kumimoji="0" lang="en-GB" altLang="zh-CN" sz="2000" b="0" i="0" u="none" strike="noStrike" cap="none" normalizeH="0" baseline="0" dirty="0">
                        <a:ln>
                          <a:noFill/>
                        </a:ln>
                        <a:solidFill>
                          <a:schemeClr val="tx1"/>
                        </a:solidFill>
                        <a:effectLst/>
                        <a:latin typeface="Times New Roman" pitchFamily="18" charset="0"/>
                        <a:ea typeface="宋体" pitchFamily="2" charset="-122"/>
                      </a:endParaRPr>
                    </a:p>
                  </a:txBody>
                  <a:tcPr marL="117092" marR="117092" marT="58546" marB="5854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4131174"/>
                  </a:ext>
                </a:extLst>
              </a:tr>
            </a:tbl>
          </a:graphicData>
        </a:graphic>
      </p:graphicFrame>
      <p:sp>
        <p:nvSpPr>
          <p:cNvPr id="3097" name="Rectangle 12">
            <a:extLst>
              <a:ext uri="{FF2B5EF4-FFF2-40B4-BE49-F238E27FC236}">
                <a16:creationId xmlns:a16="http://schemas.microsoft.com/office/drawing/2014/main" id="{AF5F5BED-5530-22F9-6F27-B38E8348154D}"/>
              </a:ext>
            </a:extLst>
          </p:cNvPr>
          <p:cNvSpPr>
            <a:spLocks noChangeArrowheads="1"/>
          </p:cNvSpPr>
          <p:nvPr/>
        </p:nvSpPr>
        <p:spPr bwMode="auto">
          <a:xfrm>
            <a:off x="1723499" y="2466845"/>
            <a:ext cx="18003655" cy="1199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67102" tIns="133550" rIns="267102" bIns="133550" anchor="ctr"/>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tr-TR" altLang="zh-CN" sz="2800" b="1" dirty="0">
                <a:ea typeface="宋体" panose="02010600030101010101" pitchFamily="2" charset="-122"/>
              </a:rPr>
              <a:t>Öğrencilerin Adı-Soyadı, Danışmanın Adı-Soyadı (</a:t>
            </a:r>
            <a:r>
              <a:rPr lang="en-US" altLang="zh-CN" sz="2800" b="1" dirty="0">
                <a:ea typeface="宋体" panose="02010600030101010101" pitchFamily="2" charset="-122"/>
              </a:rPr>
              <a:t>28</a:t>
            </a:r>
            <a:r>
              <a:rPr lang="en-GB" altLang="zh-CN" sz="2800" b="1" dirty="0">
                <a:ea typeface="宋体" panose="02010600030101010101" pitchFamily="2" charset="-122"/>
              </a:rPr>
              <a:t> pts, </a:t>
            </a:r>
            <a:r>
              <a:rPr lang="tr-TR" altLang="zh-CN" sz="2800" b="1" dirty="0">
                <a:ea typeface="宋体" panose="02010600030101010101" pitchFamily="2" charset="-122"/>
              </a:rPr>
              <a:t>kalın</a:t>
            </a:r>
            <a:r>
              <a:rPr lang="en-GB" altLang="zh-CN" sz="2800" b="1" dirty="0">
                <a:ea typeface="宋体" panose="02010600030101010101" pitchFamily="2" charset="-122"/>
              </a:rPr>
              <a:t>, </a:t>
            </a:r>
            <a:r>
              <a:rPr lang="tr-TR" altLang="zh-CN" sz="2800" b="1" dirty="0">
                <a:ea typeface="宋体" panose="02010600030101010101" pitchFamily="2" charset="-122"/>
              </a:rPr>
              <a:t>tek satır</a:t>
            </a:r>
            <a:r>
              <a:rPr lang="en-GB" altLang="zh-CN" sz="2800" b="1" dirty="0">
                <a:ea typeface="宋体" panose="02010600030101010101" pitchFamily="2" charset="-122"/>
              </a:rPr>
              <a:t>)</a:t>
            </a:r>
          </a:p>
          <a:p>
            <a:pPr algn="ctr">
              <a:spcBef>
                <a:spcPct val="0"/>
              </a:spcBef>
              <a:buFontTx/>
              <a:buNone/>
            </a:pPr>
            <a:r>
              <a:rPr lang="tr-TR" altLang="zh-CN" sz="2403" dirty="0">
                <a:ea typeface="宋体" panose="02010600030101010101" pitchFamily="2" charset="-122"/>
              </a:rPr>
              <a:t>ogrenci1</a:t>
            </a:r>
            <a:r>
              <a:rPr lang="en-US" altLang="zh-CN" sz="2403" dirty="0">
                <a:ea typeface="宋体" panose="02010600030101010101" pitchFamily="2" charset="-122"/>
              </a:rPr>
              <a:t>@std.yildiz.edu.tr, </a:t>
            </a:r>
            <a:r>
              <a:rPr lang="tr-TR" altLang="zh-CN" sz="2403" dirty="0">
                <a:ea typeface="宋体" panose="02010600030101010101" pitchFamily="2" charset="-122"/>
              </a:rPr>
              <a:t>ogrenci2</a:t>
            </a:r>
            <a:r>
              <a:rPr lang="en-US" altLang="zh-CN" sz="2403" dirty="0">
                <a:ea typeface="宋体" panose="02010600030101010101" pitchFamily="2" charset="-122"/>
              </a:rPr>
              <a:t>@std.yildiz.edu.tr, </a:t>
            </a:r>
            <a:r>
              <a:rPr lang="tr-TR" altLang="zh-CN" sz="2403" dirty="0">
                <a:ea typeface="宋体" panose="02010600030101010101" pitchFamily="2" charset="-122"/>
              </a:rPr>
              <a:t>ogrenci3</a:t>
            </a:r>
            <a:r>
              <a:rPr lang="en-US" altLang="zh-CN" sz="2403" dirty="0">
                <a:ea typeface="宋体" panose="02010600030101010101" pitchFamily="2" charset="-122"/>
              </a:rPr>
              <a:t>@std.yildiz.edu.tr, </a:t>
            </a:r>
            <a:r>
              <a:rPr lang="tr-TR" altLang="zh-CN" sz="2403" dirty="0" err="1">
                <a:ea typeface="宋体" panose="02010600030101010101" pitchFamily="2" charset="-122"/>
              </a:rPr>
              <a:t>danisman</a:t>
            </a:r>
            <a:r>
              <a:rPr lang="en-US" altLang="zh-CN" sz="2403" dirty="0">
                <a:ea typeface="宋体" panose="02010600030101010101" pitchFamily="2" charset="-122"/>
              </a:rPr>
              <a:t>@yildiz.edu.tr</a:t>
            </a:r>
            <a:r>
              <a:rPr lang="tr-TR" altLang="zh-CN" sz="2403" dirty="0">
                <a:ea typeface="宋体" panose="02010600030101010101" pitchFamily="2" charset="-122"/>
              </a:rPr>
              <a:t> (</a:t>
            </a:r>
            <a:r>
              <a:rPr lang="en-US" altLang="zh-CN" sz="2403" dirty="0">
                <a:ea typeface="宋体" panose="02010600030101010101" pitchFamily="2" charset="-122"/>
              </a:rPr>
              <a:t>2</a:t>
            </a:r>
            <a:r>
              <a:rPr lang="tr-TR" altLang="zh-CN" sz="2403" dirty="0">
                <a:ea typeface="宋体" panose="02010600030101010101" pitchFamily="2" charset="-122"/>
              </a:rPr>
              <a:t>4 </a:t>
            </a:r>
            <a:r>
              <a:rPr lang="en-US" altLang="zh-CN" sz="2403" dirty="0">
                <a:ea typeface="宋体" panose="02010600030101010101" pitchFamily="2" charset="-122"/>
              </a:rPr>
              <a:t>pts</a:t>
            </a:r>
            <a:r>
              <a:rPr lang="tr-TR" altLang="zh-CN" sz="2403" dirty="0">
                <a:ea typeface="宋体" panose="02010600030101010101" pitchFamily="2" charset="-122"/>
              </a:rPr>
              <a:t>)</a:t>
            </a:r>
            <a:endParaRPr lang="en-US" altLang="zh-CN" sz="2403" dirty="0">
              <a:ea typeface="宋体" panose="02010600030101010101" pitchFamily="2" charset="-122"/>
            </a:endParaRPr>
          </a:p>
        </p:txBody>
      </p:sp>
      <p:sp>
        <p:nvSpPr>
          <p:cNvPr id="3100" name="Text Box 485">
            <a:extLst>
              <a:ext uri="{FF2B5EF4-FFF2-40B4-BE49-F238E27FC236}">
                <a16:creationId xmlns:a16="http://schemas.microsoft.com/office/drawing/2014/main" id="{26D00FBA-1BCB-0E42-E24B-227487847457}"/>
              </a:ext>
            </a:extLst>
          </p:cNvPr>
          <p:cNvSpPr txBox="1">
            <a:spLocks noChangeArrowheads="1"/>
          </p:cNvSpPr>
          <p:nvPr/>
        </p:nvSpPr>
        <p:spPr bwMode="auto">
          <a:xfrm>
            <a:off x="11066589" y="3786971"/>
            <a:ext cx="9366052" cy="7268093"/>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I</a:t>
            </a:r>
            <a:r>
              <a:rPr lang="tr-TR" altLang="zh-CN" sz="2400" b="1" dirty="0">
                <a:ea typeface="宋体" panose="02010600030101010101" pitchFamily="2" charset="-122"/>
              </a:rPr>
              <a:t>II</a:t>
            </a:r>
            <a:r>
              <a:rPr lang="en-GB" altLang="zh-CN" sz="2400" b="1" dirty="0">
                <a:ea typeface="宋体" panose="02010600030101010101" pitchFamily="2" charset="-122"/>
              </a:rPr>
              <a:t>. Experimental/Application Results </a:t>
            </a:r>
            <a:r>
              <a:rPr lang="tr-TR" altLang="zh-CN" sz="2400" b="1" dirty="0">
                <a:ea typeface="宋体" panose="02010600030101010101" pitchFamily="2" charset="-122"/>
              </a:rPr>
              <a:t>~ </a:t>
            </a:r>
            <a:r>
              <a:rPr lang="en-GB" altLang="zh-CN" sz="2400" b="1" dirty="0" err="1">
                <a:ea typeface="宋体" panose="02010600030101010101" pitchFamily="2" charset="-122"/>
              </a:rPr>
              <a:t>Deneysel</a:t>
            </a:r>
            <a:r>
              <a:rPr lang="en-GB" altLang="zh-CN" sz="2400" b="1" dirty="0">
                <a:ea typeface="宋体" panose="02010600030101010101" pitchFamily="2" charset="-122"/>
              </a:rPr>
              <a:t>/</a:t>
            </a:r>
            <a:r>
              <a:rPr lang="en-GB" altLang="zh-CN" sz="2400" b="1" dirty="0" err="1">
                <a:ea typeface="宋体" panose="02010600030101010101" pitchFamily="2" charset="-122"/>
              </a:rPr>
              <a:t>Uygulamalı</a:t>
            </a:r>
            <a:r>
              <a:rPr lang="en-GB" altLang="zh-CN" sz="2400" b="1" dirty="0">
                <a:ea typeface="宋体" panose="02010600030101010101" pitchFamily="2" charset="-122"/>
              </a:rPr>
              <a:t> </a:t>
            </a:r>
            <a:r>
              <a:rPr lang="en-GB" altLang="zh-CN" sz="2400" b="1" dirty="0" err="1">
                <a:ea typeface="宋体" panose="02010600030101010101" pitchFamily="2" charset="-122"/>
              </a:rPr>
              <a:t>Sonuçlar</a:t>
            </a:r>
            <a:endParaRPr lang="en-GB" altLang="zh-CN" sz="2400" b="1" dirty="0">
              <a:ea typeface="宋体" panose="02010600030101010101" pitchFamily="2" charset="-122"/>
            </a:endParaRPr>
          </a:p>
          <a:p>
            <a:pPr algn="just">
              <a:spcBef>
                <a:spcPts val="480"/>
              </a:spcBef>
              <a:spcAft>
                <a:spcPts val="1081"/>
              </a:spcAft>
              <a:defRPr/>
            </a:pPr>
            <a:r>
              <a:rPr lang="en-US" altLang="zh-CN" sz="2000" dirty="0">
                <a:ea typeface="宋体" panose="02010600030101010101" pitchFamily="2" charset="-122"/>
              </a:rPr>
              <a:t>Bu </a:t>
            </a:r>
            <a:r>
              <a:rPr lang="en-US" altLang="zh-CN" sz="2000" dirty="0" err="1">
                <a:ea typeface="宋体" panose="02010600030101010101" pitchFamily="2" charset="-122"/>
              </a:rPr>
              <a:t>bölümde</a:t>
            </a:r>
            <a:r>
              <a:rPr lang="en-US" altLang="zh-CN" sz="2000" dirty="0">
                <a:ea typeface="宋体" panose="02010600030101010101" pitchFamily="2" charset="-122"/>
              </a:rPr>
              <a:t> </a:t>
            </a:r>
            <a:r>
              <a:rPr lang="en-US" altLang="zh-CN" sz="2000" dirty="0" err="1">
                <a:ea typeface="宋体" panose="02010600030101010101" pitchFamily="2" charset="-122"/>
              </a:rPr>
              <a:t>proje</a:t>
            </a:r>
            <a:r>
              <a:rPr lang="en-US" altLang="zh-CN" sz="2000" dirty="0">
                <a:ea typeface="宋体" panose="02010600030101010101" pitchFamily="2" charset="-122"/>
              </a:rPr>
              <a:t> </a:t>
            </a:r>
            <a:r>
              <a:rPr lang="en-US" altLang="zh-CN" sz="2000" dirty="0" err="1">
                <a:ea typeface="宋体" panose="02010600030101010101" pitchFamily="2" charset="-122"/>
              </a:rPr>
              <a:t>çalışmasında</a:t>
            </a:r>
            <a:r>
              <a:rPr lang="en-US" altLang="zh-CN" sz="2000" dirty="0">
                <a:ea typeface="宋体" panose="02010600030101010101" pitchFamily="2" charset="-122"/>
              </a:rPr>
              <a:t> </a:t>
            </a:r>
            <a:r>
              <a:rPr lang="en-US" altLang="zh-CN" sz="2000" dirty="0" err="1">
                <a:ea typeface="宋体" panose="02010600030101010101" pitchFamily="2" charset="-122"/>
              </a:rPr>
              <a:t>ele</a:t>
            </a:r>
            <a:r>
              <a:rPr lang="en-US" altLang="zh-CN" sz="2000" dirty="0">
                <a:ea typeface="宋体" panose="02010600030101010101" pitchFamily="2" charset="-122"/>
              </a:rPr>
              <a:t> </a:t>
            </a:r>
            <a:r>
              <a:rPr lang="en-US" altLang="zh-CN" sz="2000" dirty="0" err="1">
                <a:ea typeface="宋体" panose="02010600030101010101" pitchFamily="2" charset="-122"/>
              </a:rPr>
              <a:t>alınan</a:t>
            </a:r>
            <a:r>
              <a:rPr lang="en-US" altLang="zh-CN" sz="2000" dirty="0">
                <a:ea typeface="宋体" panose="02010600030101010101" pitchFamily="2" charset="-122"/>
              </a:rPr>
              <a:t> </a:t>
            </a:r>
            <a:r>
              <a:rPr lang="en-US" altLang="zh-CN" sz="2000" dirty="0" err="1">
                <a:ea typeface="宋体" panose="02010600030101010101" pitchFamily="2" charset="-122"/>
              </a:rPr>
              <a:t>problemin</a:t>
            </a:r>
            <a:r>
              <a:rPr lang="en-US" altLang="zh-CN" sz="2000" dirty="0">
                <a:ea typeface="宋体" panose="02010600030101010101" pitchFamily="2" charset="-122"/>
              </a:rPr>
              <a:t> </a:t>
            </a:r>
            <a:r>
              <a:rPr lang="en-US" altLang="zh-CN" sz="2000" dirty="0" err="1">
                <a:ea typeface="宋体" panose="02010600030101010101" pitchFamily="2" charset="-122"/>
              </a:rPr>
              <a:t>çözümüne</a:t>
            </a:r>
            <a:r>
              <a:rPr lang="en-US" altLang="zh-CN" sz="2000" dirty="0">
                <a:ea typeface="宋体" panose="02010600030101010101" pitchFamily="2" charset="-122"/>
              </a:rPr>
              <a:t> </a:t>
            </a:r>
            <a:r>
              <a:rPr lang="en-US" altLang="zh-CN" sz="2000" dirty="0" err="1">
                <a:ea typeface="宋体" panose="02010600030101010101" pitchFamily="2" charset="-122"/>
              </a:rPr>
              <a:t>yönelik</a:t>
            </a:r>
            <a:r>
              <a:rPr lang="en-US" altLang="zh-CN" sz="2000" dirty="0">
                <a:ea typeface="宋体" panose="02010600030101010101" pitchFamily="2" charset="-122"/>
              </a:rPr>
              <a:t> </a:t>
            </a:r>
            <a:r>
              <a:rPr lang="en-US" altLang="zh-CN" sz="2000" dirty="0" err="1">
                <a:ea typeface="宋体" panose="02010600030101010101" pitchFamily="2" charset="-122"/>
              </a:rPr>
              <a:t>önerilen</a:t>
            </a:r>
            <a:r>
              <a:rPr lang="en-US" altLang="zh-CN" sz="2000" dirty="0">
                <a:ea typeface="宋体" panose="02010600030101010101" pitchFamily="2" charset="-122"/>
              </a:rPr>
              <a:t> </a:t>
            </a:r>
            <a:r>
              <a:rPr lang="en-US" altLang="zh-CN" sz="2000" dirty="0" err="1">
                <a:ea typeface="宋体" panose="02010600030101010101" pitchFamily="2" charset="-122"/>
              </a:rPr>
              <a:t>yöntemlerden</a:t>
            </a:r>
            <a:r>
              <a:rPr lang="en-US" altLang="zh-CN" sz="2000" dirty="0">
                <a:ea typeface="宋体" panose="02010600030101010101" pitchFamily="2" charset="-122"/>
              </a:rPr>
              <a:t> </a:t>
            </a:r>
            <a:r>
              <a:rPr lang="en-US" altLang="zh-CN" sz="2000" dirty="0" err="1">
                <a:ea typeface="宋体" panose="02010600030101010101" pitchFamily="2" charset="-122"/>
              </a:rPr>
              <a:t>elde</a:t>
            </a:r>
            <a:r>
              <a:rPr lang="en-US" altLang="zh-CN" sz="2000" dirty="0">
                <a:ea typeface="宋体" panose="02010600030101010101" pitchFamily="2" charset="-122"/>
              </a:rPr>
              <a:t> </a:t>
            </a:r>
            <a:r>
              <a:rPr lang="en-US" altLang="zh-CN" sz="2000" dirty="0" err="1">
                <a:ea typeface="宋体" panose="02010600030101010101" pitchFamily="2" charset="-122"/>
              </a:rPr>
              <a:t>edilen</a:t>
            </a:r>
            <a:r>
              <a:rPr lang="en-US" altLang="zh-CN" sz="2000" dirty="0">
                <a:ea typeface="宋体" panose="02010600030101010101" pitchFamily="2" charset="-122"/>
              </a:rPr>
              <a:t> </a:t>
            </a:r>
            <a:r>
              <a:rPr lang="en-US" altLang="zh-CN" sz="2000" dirty="0" err="1">
                <a:ea typeface="宋体" panose="02010600030101010101" pitchFamily="2" charset="-122"/>
              </a:rPr>
              <a:t>deneysel</a:t>
            </a:r>
            <a:r>
              <a:rPr lang="en-US" altLang="zh-CN" sz="2000" dirty="0">
                <a:ea typeface="宋体" panose="02010600030101010101" pitchFamily="2" charset="-122"/>
              </a:rPr>
              <a:t> </a:t>
            </a:r>
            <a:r>
              <a:rPr lang="en-US" altLang="zh-CN" sz="2000" dirty="0" err="1">
                <a:ea typeface="宋体" panose="02010600030101010101" pitchFamily="2" charset="-122"/>
              </a:rPr>
              <a:t>ya</a:t>
            </a:r>
            <a:r>
              <a:rPr lang="en-US" altLang="zh-CN" sz="2000" dirty="0">
                <a:ea typeface="宋体" panose="02010600030101010101" pitchFamily="2" charset="-122"/>
              </a:rPr>
              <a:t> da </a:t>
            </a:r>
            <a:r>
              <a:rPr lang="en-US" altLang="zh-CN" sz="2000" dirty="0" err="1">
                <a:ea typeface="宋体" panose="02010600030101010101" pitchFamily="2" charset="-122"/>
              </a:rPr>
              <a:t>uygulamalı</a:t>
            </a:r>
            <a:r>
              <a:rPr lang="en-US" altLang="zh-CN" sz="2000" dirty="0">
                <a:ea typeface="宋体" panose="02010600030101010101" pitchFamily="2" charset="-122"/>
              </a:rPr>
              <a:t> </a:t>
            </a:r>
            <a:r>
              <a:rPr lang="en-US" altLang="zh-CN" sz="2000" dirty="0" err="1">
                <a:ea typeface="宋体" panose="02010600030101010101" pitchFamily="2" charset="-122"/>
              </a:rPr>
              <a:t>sonuçlara</a:t>
            </a:r>
            <a:r>
              <a:rPr lang="en-US" altLang="zh-CN" sz="2000" dirty="0">
                <a:ea typeface="宋体" panose="02010600030101010101" pitchFamily="2" charset="-122"/>
              </a:rPr>
              <a:t> </a:t>
            </a:r>
            <a:r>
              <a:rPr lang="en-US" altLang="zh-CN" sz="2000" dirty="0" err="1">
                <a:ea typeface="宋体" panose="02010600030101010101" pitchFamily="2" charset="-122"/>
              </a:rPr>
              <a:t>yer</a:t>
            </a:r>
            <a:r>
              <a:rPr lang="en-US" altLang="zh-CN" sz="2000" dirty="0">
                <a:ea typeface="宋体" panose="02010600030101010101" pitchFamily="2" charset="-122"/>
              </a:rPr>
              <a:t> </a:t>
            </a:r>
            <a:r>
              <a:rPr lang="en-US" altLang="zh-CN" sz="2000" dirty="0" err="1">
                <a:ea typeface="宋体" panose="02010600030101010101" pitchFamily="2" charset="-122"/>
              </a:rPr>
              <a:t>verilmelidir</a:t>
            </a:r>
            <a:r>
              <a:rPr lang="en-US" altLang="zh-CN" sz="2000" dirty="0">
                <a:ea typeface="宋体" panose="02010600030101010101" pitchFamily="2" charset="-122"/>
              </a:rPr>
              <a:t>. </a:t>
            </a:r>
            <a:r>
              <a:rPr lang="en-US" altLang="zh-CN" sz="2000" dirty="0" err="1">
                <a:ea typeface="宋体" panose="02010600030101010101" pitchFamily="2" charset="-122"/>
              </a:rPr>
              <a:t>Eğer</a:t>
            </a:r>
            <a:r>
              <a:rPr lang="en-US" altLang="zh-CN" sz="2000" dirty="0">
                <a:ea typeface="宋体" panose="02010600030101010101" pitchFamily="2" charset="-122"/>
              </a:rPr>
              <a:t> </a:t>
            </a:r>
            <a:r>
              <a:rPr lang="en-US" altLang="zh-CN" sz="2000" dirty="0" err="1">
                <a:ea typeface="宋体" panose="02010600030101010101" pitchFamily="2" charset="-122"/>
              </a:rPr>
              <a:t>çalışmanız</a:t>
            </a:r>
            <a:r>
              <a:rPr lang="en-US" altLang="zh-CN" sz="2000" dirty="0">
                <a:ea typeface="宋体" panose="02010600030101010101" pitchFamily="2" charset="-122"/>
              </a:rPr>
              <a:t> </a:t>
            </a:r>
            <a:r>
              <a:rPr lang="en-US" altLang="zh-CN" sz="2000" dirty="0" err="1">
                <a:ea typeface="宋体" panose="02010600030101010101" pitchFamily="2" charset="-122"/>
              </a:rPr>
              <a:t>bir</a:t>
            </a:r>
            <a:r>
              <a:rPr lang="en-US" altLang="zh-CN" sz="2000" dirty="0">
                <a:ea typeface="宋体" panose="02010600030101010101" pitchFamily="2" charset="-122"/>
              </a:rPr>
              <a:t> </a:t>
            </a:r>
            <a:r>
              <a:rPr lang="en-US" altLang="zh-CN" sz="2000" dirty="0" err="1">
                <a:ea typeface="宋体" panose="02010600030101010101" pitchFamily="2" charset="-122"/>
              </a:rPr>
              <a:t>uygulama</a:t>
            </a:r>
            <a:r>
              <a:rPr lang="en-US" altLang="zh-CN" sz="2000" dirty="0">
                <a:ea typeface="宋体" panose="02010600030101010101" pitchFamily="2" charset="-122"/>
              </a:rPr>
              <a:t> </a:t>
            </a:r>
            <a:r>
              <a:rPr lang="en-US" altLang="zh-CN" sz="2000" dirty="0" err="1">
                <a:ea typeface="宋体" panose="02010600030101010101" pitchFamily="2" charset="-122"/>
              </a:rPr>
              <a:t>geliştirme</a:t>
            </a:r>
            <a:r>
              <a:rPr lang="en-US" altLang="zh-CN" sz="2000" dirty="0">
                <a:ea typeface="宋体" panose="02010600030101010101" pitchFamily="2" charset="-122"/>
              </a:rPr>
              <a:t> </a:t>
            </a:r>
            <a:r>
              <a:rPr lang="en-US" altLang="zh-CN" sz="2000" dirty="0" err="1">
                <a:ea typeface="宋体" panose="02010600030101010101" pitchFamily="2" charset="-122"/>
              </a:rPr>
              <a:t>hakkında</a:t>
            </a:r>
            <a:r>
              <a:rPr lang="en-US" altLang="zh-CN" sz="2000" dirty="0">
                <a:ea typeface="宋体" panose="02010600030101010101" pitchFamily="2" charset="-122"/>
              </a:rPr>
              <a:t> </a:t>
            </a:r>
            <a:r>
              <a:rPr lang="en-US" altLang="zh-CN" sz="2000" dirty="0" err="1">
                <a:ea typeface="宋体" panose="02010600030101010101" pitchFamily="2" charset="-122"/>
              </a:rPr>
              <a:t>ise</a:t>
            </a:r>
            <a:r>
              <a:rPr lang="en-US" altLang="zh-CN" sz="2000" dirty="0">
                <a:ea typeface="宋体" panose="02010600030101010101" pitchFamily="2" charset="-122"/>
              </a:rPr>
              <a:t> </a:t>
            </a:r>
            <a:r>
              <a:rPr lang="en-US" altLang="zh-CN" sz="2000" dirty="0" err="1">
                <a:ea typeface="宋体" panose="02010600030101010101" pitchFamily="2" charset="-122"/>
              </a:rPr>
              <a:t>bu</a:t>
            </a:r>
            <a:r>
              <a:rPr lang="en-US" altLang="zh-CN" sz="2000" dirty="0">
                <a:ea typeface="宋体" panose="02010600030101010101" pitchFamily="2" charset="-122"/>
              </a:rPr>
              <a:t> </a:t>
            </a:r>
            <a:r>
              <a:rPr lang="en-US" altLang="zh-CN" sz="2000" dirty="0" err="1">
                <a:ea typeface="宋体" panose="02010600030101010101" pitchFamily="2" charset="-122"/>
              </a:rPr>
              <a:t>uygulamanın</a:t>
            </a:r>
            <a:r>
              <a:rPr lang="en-US" altLang="zh-CN" sz="2000" dirty="0">
                <a:ea typeface="宋体" panose="02010600030101010101" pitchFamily="2" charset="-122"/>
              </a:rPr>
              <a:t> </a:t>
            </a:r>
            <a:r>
              <a:rPr lang="en-US" altLang="zh-CN" sz="2000" dirty="0" err="1">
                <a:ea typeface="宋体" panose="02010600030101010101" pitchFamily="2" charset="-122"/>
              </a:rPr>
              <a:t>çeşitli</a:t>
            </a:r>
            <a:r>
              <a:rPr lang="en-US" altLang="zh-CN" sz="2000" dirty="0">
                <a:ea typeface="宋体" panose="02010600030101010101" pitchFamily="2" charset="-122"/>
              </a:rPr>
              <a:t> </a:t>
            </a:r>
            <a:r>
              <a:rPr lang="en-US" altLang="zh-CN" sz="2000" dirty="0" err="1">
                <a:ea typeface="宋体" panose="02010600030101010101" pitchFamily="2" charset="-122"/>
              </a:rPr>
              <a:t>modüllerini</a:t>
            </a:r>
            <a:r>
              <a:rPr lang="en-US" altLang="zh-CN" sz="2000" dirty="0">
                <a:ea typeface="宋体" panose="02010600030101010101" pitchFamily="2" charset="-122"/>
              </a:rPr>
              <a:t> </a:t>
            </a:r>
            <a:r>
              <a:rPr lang="en-US" altLang="zh-CN" sz="2000" dirty="0" err="1">
                <a:ea typeface="宋体" panose="02010600030101010101" pitchFamily="2" charset="-122"/>
              </a:rPr>
              <a:t>farklı</a:t>
            </a:r>
            <a:r>
              <a:rPr lang="en-US" altLang="zh-CN" sz="2000" dirty="0">
                <a:ea typeface="宋体" panose="02010600030101010101" pitchFamily="2" charset="-122"/>
              </a:rPr>
              <a:t> </a:t>
            </a:r>
            <a:r>
              <a:rPr lang="en-US" altLang="zh-CN" sz="2000" dirty="0" err="1">
                <a:ea typeface="宋体" panose="02010600030101010101" pitchFamily="2" charset="-122"/>
              </a:rPr>
              <a:t>açılardan</a:t>
            </a:r>
            <a:r>
              <a:rPr lang="en-US" altLang="zh-CN" sz="2000" dirty="0">
                <a:ea typeface="宋体" panose="02010600030101010101" pitchFamily="2" charset="-122"/>
              </a:rPr>
              <a:t> </a:t>
            </a:r>
            <a:r>
              <a:rPr lang="en-US" altLang="zh-CN" sz="2000" dirty="0" err="1">
                <a:ea typeface="宋体" panose="02010600030101010101" pitchFamily="2" charset="-122"/>
              </a:rPr>
              <a:t>tanıtacak</a:t>
            </a:r>
            <a:r>
              <a:rPr lang="en-US" altLang="zh-CN" sz="2000">
                <a:ea typeface="宋体" panose="02010600030101010101" pitchFamily="2" charset="-122"/>
              </a:rPr>
              <a:t> görsellere</a:t>
            </a:r>
            <a:r>
              <a:rPr lang="en-US" altLang="zh-CN" sz="2000" dirty="0">
                <a:ea typeface="宋体" panose="02010600030101010101" pitchFamily="2" charset="-122"/>
              </a:rPr>
              <a:t> </a:t>
            </a:r>
            <a:r>
              <a:rPr lang="en-US" altLang="zh-CN" sz="2000" dirty="0" err="1">
                <a:ea typeface="宋体" panose="02010600030101010101" pitchFamily="2" charset="-122"/>
              </a:rPr>
              <a:t>yer</a:t>
            </a:r>
            <a:r>
              <a:rPr lang="en-US" altLang="zh-CN" sz="2000" dirty="0">
                <a:ea typeface="宋体" panose="02010600030101010101" pitchFamily="2" charset="-122"/>
              </a:rPr>
              <a:t> </a:t>
            </a:r>
            <a:r>
              <a:rPr lang="en-US" altLang="zh-CN" sz="2000" dirty="0" err="1">
                <a:ea typeface="宋体" panose="02010600030101010101" pitchFamily="2" charset="-122"/>
              </a:rPr>
              <a:t>verilmelidir</a:t>
            </a:r>
            <a:r>
              <a:rPr lang="en-US" altLang="zh-CN" sz="2000" dirty="0">
                <a:ea typeface="宋体" panose="02010600030101010101" pitchFamily="2" charset="-122"/>
              </a:rPr>
              <a:t>. </a:t>
            </a:r>
            <a:r>
              <a:rPr lang="en-US" altLang="zh-CN" sz="2000" dirty="0" err="1">
                <a:ea typeface="宋体" panose="02010600030101010101" pitchFamily="2" charset="-122"/>
              </a:rPr>
              <a:t>Eğer</a:t>
            </a:r>
            <a:r>
              <a:rPr lang="en-US" altLang="zh-CN" sz="2000" dirty="0">
                <a:ea typeface="宋体" panose="02010600030101010101" pitchFamily="2" charset="-122"/>
              </a:rPr>
              <a:t> </a:t>
            </a:r>
            <a:r>
              <a:rPr lang="en-US" altLang="zh-CN" sz="2000" dirty="0" err="1">
                <a:ea typeface="宋体" panose="02010600030101010101" pitchFamily="2" charset="-122"/>
              </a:rPr>
              <a:t>çalışmanız</a:t>
            </a:r>
            <a:r>
              <a:rPr lang="en-US" altLang="zh-CN" sz="2000" dirty="0">
                <a:ea typeface="宋体" panose="02010600030101010101" pitchFamily="2" charset="-122"/>
              </a:rPr>
              <a:t> </a:t>
            </a:r>
            <a:r>
              <a:rPr lang="en-US" altLang="zh-CN" sz="2000" dirty="0" err="1">
                <a:ea typeface="宋体" panose="02010600030101010101" pitchFamily="2" charset="-122"/>
              </a:rPr>
              <a:t>deneysel</a:t>
            </a:r>
            <a:r>
              <a:rPr lang="en-US" altLang="zh-CN" sz="2000" dirty="0">
                <a:ea typeface="宋体" panose="02010600030101010101" pitchFamily="2" charset="-122"/>
              </a:rPr>
              <a:t> </a:t>
            </a:r>
            <a:r>
              <a:rPr lang="en-US" altLang="zh-CN" sz="2000" dirty="0" err="1">
                <a:ea typeface="宋体" panose="02010600030101010101" pitchFamily="2" charset="-122"/>
              </a:rPr>
              <a:t>bir</a:t>
            </a:r>
            <a:r>
              <a:rPr lang="en-US" altLang="zh-CN" sz="2000" dirty="0">
                <a:ea typeface="宋体" panose="02010600030101010101" pitchFamily="2" charset="-122"/>
              </a:rPr>
              <a:t> </a:t>
            </a:r>
            <a:r>
              <a:rPr lang="en-US" altLang="zh-CN" sz="2000" dirty="0" err="1">
                <a:ea typeface="宋体" panose="02010600030101010101" pitchFamily="2" charset="-122"/>
              </a:rPr>
              <a:t>çalışma</a:t>
            </a:r>
            <a:r>
              <a:rPr lang="en-US" altLang="zh-CN" sz="2000" dirty="0">
                <a:ea typeface="宋体" panose="02010600030101010101" pitchFamily="2" charset="-122"/>
              </a:rPr>
              <a:t> </a:t>
            </a:r>
            <a:r>
              <a:rPr lang="en-US" altLang="zh-CN" sz="2000" dirty="0" err="1">
                <a:ea typeface="宋体" panose="02010600030101010101" pitchFamily="2" charset="-122"/>
              </a:rPr>
              <a:t>olacaksa</a:t>
            </a:r>
            <a:r>
              <a:rPr lang="en-US" altLang="zh-CN" sz="2000" dirty="0">
                <a:ea typeface="宋体" panose="02010600030101010101" pitchFamily="2" charset="-122"/>
              </a:rPr>
              <a:t>, </a:t>
            </a:r>
            <a:r>
              <a:rPr lang="en-US" altLang="zh-CN" sz="2000" dirty="0" err="1">
                <a:ea typeface="宋体" panose="02010600030101010101" pitchFamily="2" charset="-122"/>
              </a:rPr>
              <a:t>Deneysel</a:t>
            </a:r>
            <a:r>
              <a:rPr lang="en-US" altLang="zh-CN" sz="2000" dirty="0">
                <a:ea typeface="宋体" panose="02010600030101010101" pitchFamily="2" charset="-122"/>
              </a:rPr>
              <a:t> </a:t>
            </a:r>
            <a:r>
              <a:rPr lang="en-US" altLang="zh-CN" sz="2000" dirty="0" err="1">
                <a:ea typeface="宋体" panose="02010600030101010101" pitchFamily="2" charset="-122"/>
              </a:rPr>
              <a:t>Sonuçlar</a:t>
            </a:r>
            <a:r>
              <a:rPr lang="en-US" altLang="zh-CN" sz="2000" dirty="0">
                <a:ea typeface="宋体" panose="02010600030101010101" pitchFamily="2" charset="-122"/>
              </a:rPr>
              <a:t> </a:t>
            </a:r>
            <a:r>
              <a:rPr lang="en-US" altLang="zh-CN" sz="2000" dirty="0" err="1">
                <a:ea typeface="宋体" panose="02010600030101010101" pitchFamily="2" charset="-122"/>
              </a:rPr>
              <a:t>bölümünde</a:t>
            </a:r>
            <a:r>
              <a:rPr lang="en-US" altLang="zh-CN" sz="2000" dirty="0">
                <a:ea typeface="宋体" panose="02010600030101010101" pitchFamily="2" charset="-122"/>
              </a:rPr>
              <a:t>, </a:t>
            </a:r>
            <a:r>
              <a:rPr lang="en-US" altLang="zh-CN" sz="2000" dirty="0" err="1">
                <a:ea typeface="宋体" panose="02010600030101010101" pitchFamily="2" charset="-122"/>
              </a:rPr>
              <a:t>araştırmanızın</a:t>
            </a:r>
            <a:r>
              <a:rPr lang="en-US" altLang="zh-CN" sz="2000" dirty="0">
                <a:ea typeface="宋体" panose="02010600030101010101" pitchFamily="2" charset="-122"/>
              </a:rPr>
              <a:t> </a:t>
            </a:r>
            <a:r>
              <a:rPr lang="en-US" altLang="zh-CN" sz="2000" dirty="0" err="1">
                <a:ea typeface="宋体" panose="02010600030101010101" pitchFamily="2" charset="-122"/>
              </a:rPr>
              <a:t>bulguları</a:t>
            </a:r>
            <a:r>
              <a:rPr lang="en-US" altLang="zh-CN" sz="2000" dirty="0">
                <a:ea typeface="宋体" panose="02010600030101010101" pitchFamily="2" charset="-122"/>
              </a:rPr>
              <a:t> </a:t>
            </a:r>
            <a:r>
              <a:rPr lang="en-US" altLang="zh-CN" sz="2000" dirty="0" err="1">
                <a:ea typeface="宋体" panose="02010600030101010101" pitchFamily="2" charset="-122"/>
              </a:rPr>
              <a:t>objektif</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net </a:t>
            </a:r>
            <a:r>
              <a:rPr lang="en-US" altLang="zh-CN" sz="2000" dirty="0" err="1">
                <a:ea typeface="宋体" panose="02010600030101010101" pitchFamily="2" charset="-122"/>
              </a:rPr>
              <a:t>bir</a:t>
            </a:r>
            <a:r>
              <a:rPr lang="en-US" altLang="zh-CN" sz="2000" dirty="0">
                <a:ea typeface="宋体" panose="02010600030101010101" pitchFamily="2" charset="-122"/>
              </a:rPr>
              <a:t> </a:t>
            </a:r>
            <a:r>
              <a:rPr lang="en-US" altLang="zh-CN" sz="2000" dirty="0" err="1">
                <a:ea typeface="宋体" panose="02010600030101010101" pitchFamily="2" charset="-122"/>
              </a:rPr>
              <a:t>şekilde</a:t>
            </a:r>
            <a:r>
              <a:rPr lang="en-US" altLang="zh-CN" sz="2000" dirty="0">
                <a:ea typeface="宋体" panose="02010600030101010101" pitchFamily="2" charset="-122"/>
              </a:rPr>
              <a:t> </a:t>
            </a:r>
            <a:r>
              <a:rPr lang="en-US" altLang="zh-CN" sz="2000" dirty="0" err="1">
                <a:ea typeface="宋体" panose="02010600030101010101" pitchFamily="2" charset="-122"/>
              </a:rPr>
              <a:t>sunulmalı</a:t>
            </a:r>
            <a:r>
              <a:rPr lang="en-US" altLang="zh-CN" sz="2000" dirty="0">
                <a:ea typeface="宋体" panose="02010600030101010101" pitchFamily="2" charset="-122"/>
              </a:rPr>
              <a:t>, </a:t>
            </a:r>
            <a:r>
              <a:rPr lang="en-US" altLang="zh-CN" sz="2000" dirty="0" err="1">
                <a:ea typeface="宋体" panose="02010600030101010101" pitchFamily="2" charset="-122"/>
              </a:rPr>
              <a:t>diğer</a:t>
            </a:r>
            <a:r>
              <a:rPr lang="en-US" altLang="zh-CN" sz="2000" dirty="0">
                <a:ea typeface="宋体" panose="02010600030101010101" pitchFamily="2" charset="-122"/>
              </a:rPr>
              <a:t> </a:t>
            </a:r>
            <a:r>
              <a:rPr lang="en-US" altLang="zh-CN" sz="2000" dirty="0" err="1">
                <a:ea typeface="宋体" panose="02010600030101010101" pitchFamily="2" charset="-122"/>
              </a:rPr>
              <a:t>bir</a:t>
            </a:r>
            <a:r>
              <a:rPr lang="en-US" altLang="zh-CN" sz="2000" dirty="0">
                <a:ea typeface="宋体" panose="02010600030101010101" pitchFamily="2" charset="-122"/>
              </a:rPr>
              <a:t> </a:t>
            </a:r>
            <a:r>
              <a:rPr lang="en-US" altLang="zh-CN" sz="2000" dirty="0" err="1">
                <a:ea typeface="宋体" panose="02010600030101010101" pitchFamily="2" charset="-122"/>
              </a:rPr>
              <a:t>ifadeyle</a:t>
            </a:r>
            <a:r>
              <a:rPr lang="en-US" altLang="zh-CN" sz="2000" dirty="0">
                <a:ea typeface="宋体" panose="02010600030101010101" pitchFamily="2" charset="-122"/>
              </a:rPr>
              <a:t> </a:t>
            </a:r>
            <a:r>
              <a:rPr lang="en-US" altLang="zh-CN" sz="2000" dirty="0" err="1">
                <a:ea typeface="宋体" panose="02010600030101010101" pitchFamily="2" charset="-122"/>
              </a:rPr>
              <a:t>elde</a:t>
            </a:r>
            <a:r>
              <a:rPr lang="en-US" altLang="zh-CN" sz="2000" dirty="0">
                <a:ea typeface="宋体" panose="02010600030101010101" pitchFamily="2" charset="-122"/>
              </a:rPr>
              <a:t> </a:t>
            </a:r>
            <a:r>
              <a:rPr lang="en-US" altLang="zh-CN" sz="2000" dirty="0" err="1">
                <a:ea typeface="宋体" panose="02010600030101010101" pitchFamily="2" charset="-122"/>
              </a:rPr>
              <a:t>edilen</a:t>
            </a:r>
            <a:r>
              <a:rPr lang="en-US" altLang="zh-CN" sz="2000" dirty="0">
                <a:ea typeface="宋体" panose="02010600030101010101" pitchFamily="2" charset="-122"/>
              </a:rPr>
              <a:t> </a:t>
            </a:r>
            <a:r>
              <a:rPr lang="en-US" altLang="zh-CN" sz="2000" dirty="0" err="1">
                <a:ea typeface="宋体" panose="02010600030101010101" pitchFamily="2" charset="-122"/>
              </a:rPr>
              <a:t>bulguların</a:t>
            </a:r>
            <a:r>
              <a:rPr lang="en-US" altLang="zh-CN" sz="2000" dirty="0">
                <a:ea typeface="宋体" panose="02010600030101010101" pitchFamily="2" charset="-122"/>
              </a:rPr>
              <a:t> hem </a:t>
            </a:r>
            <a:r>
              <a:rPr lang="en-US" altLang="zh-CN" sz="2000" dirty="0" err="1">
                <a:ea typeface="宋体" panose="02010600030101010101" pitchFamily="2" charset="-122"/>
              </a:rPr>
              <a:t>üstün</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hem de </a:t>
            </a:r>
            <a:r>
              <a:rPr lang="en-US" altLang="zh-CN" sz="2000" dirty="0" err="1">
                <a:ea typeface="宋体" panose="02010600030101010101" pitchFamily="2" charset="-122"/>
              </a:rPr>
              <a:t>zayıf</a:t>
            </a:r>
            <a:r>
              <a:rPr lang="en-US" altLang="zh-CN" sz="2000" dirty="0">
                <a:ea typeface="宋体" panose="02010600030101010101" pitchFamily="2" charset="-122"/>
              </a:rPr>
              <a:t> </a:t>
            </a:r>
            <a:r>
              <a:rPr lang="en-US" altLang="zh-CN" sz="2000" dirty="0" err="1">
                <a:ea typeface="宋体" panose="02010600030101010101" pitchFamily="2" charset="-122"/>
              </a:rPr>
              <a:t>sonuçlarına</a:t>
            </a:r>
            <a:r>
              <a:rPr lang="en-US" altLang="zh-CN" sz="2000" dirty="0">
                <a:ea typeface="宋体" panose="02010600030101010101" pitchFamily="2" charset="-122"/>
              </a:rPr>
              <a:t> </a:t>
            </a:r>
            <a:r>
              <a:rPr lang="en-US" altLang="zh-CN" sz="2000" dirty="0" err="1">
                <a:ea typeface="宋体" panose="02010600030101010101" pitchFamily="2" charset="-122"/>
              </a:rPr>
              <a:t>birlikte</a:t>
            </a:r>
            <a:r>
              <a:rPr lang="en-US" altLang="zh-CN" sz="2000" dirty="0">
                <a:ea typeface="宋体" panose="02010600030101010101" pitchFamily="2" charset="-122"/>
              </a:rPr>
              <a:t> </a:t>
            </a:r>
            <a:r>
              <a:rPr lang="en-US" altLang="zh-CN" sz="2000" dirty="0" err="1">
                <a:ea typeface="宋体" panose="02010600030101010101" pitchFamily="2" charset="-122"/>
              </a:rPr>
              <a:t>yer</a:t>
            </a:r>
            <a:r>
              <a:rPr lang="en-US" altLang="zh-CN" sz="2000" dirty="0">
                <a:ea typeface="宋体" panose="02010600030101010101" pitchFamily="2" charset="-122"/>
              </a:rPr>
              <a:t> </a:t>
            </a:r>
            <a:r>
              <a:rPr lang="en-US" altLang="zh-CN" sz="2000" dirty="0" err="1">
                <a:ea typeface="宋体" panose="02010600030101010101" pitchFamily="2" charset="-122"/>
              </a:rPr>
              <a:t>verilmelidir</a:t>
            </a:r>
            <a:r>
              <a:rPr lang="en-US" altLang="zh-CN" sz="2000" dirty="0">
                <a:ea typeface="宋体" panose="02010600030101010101" pitchFamily="2" charset="-122"/>
              </a:rPr>
              <a:t>. </a:t>
            </a:r>
          </a:p>
          <a:p>
            <a:pPr algn="just">
              <a:spcBef>
                <a:spcPts val="480"/>
              </a:spcBef>
              <a:spcAft>
                <a:spcPts val="1081"/>
              </a:spcAft>
              <a:defRPr/>
            </a:pPr>
            <a:r>
              <a:rPr lang="en-US" altLang="zh-CN" sz="2000" dirty="0" err="1">
                <a:ea typeface="宋体" panose="02010600030101010101" pitchFamily="2" charset="-122"/>
              </a:rPr>
              <a:t>Özetle</a:t>
            </a:r>
            <a:r>
              <a:rPr lang="en-US" altLang="zh-CN" sz="2000" dirty="0">
                <a:ea typeface="宋体" panose="02010600030101010101" pitchFamily="2" charset="-122"/>
              </a:rPr>
              <a:t>, </a:t>
            </a:r>
            <a:r>
              <a:rPr lang="en-US" altLang="zh-CN" sz="2000" dirty="0" err="1">
                <a:ea typeface="宋体" panose="02010600030101010101" pitchFamily="2" charset="-122"/>
              </a:rPr>
              <a:t>Deneysel</a:t>
            </a:r>
            <a:r>
              <a:rPr lang="en-US" altLang="zh-CN" sz="2000" dirty="0">
                <a:ea typeface="宋体" panose="02010600030101010101" pitchFamily="2" charset="-122"/>
              </a:rPr>
              <a:t> </a:t>
            </a:r>
            <a:r>
              <a:rPr lang="en-US" altLang="zh-CN" sz="2000" dirty="0" err="1">
                <a:ea typeface="宋体" panose="02010600030101010101" pitchFamily="2" charset="-122"/>
              </a:rPr>
              <a:t>Sonuçlar</a:t>
            </a:r>
            <a:r>
              <a:rPr lang="en-US" altLang="zh-CN" sz="2000" dirty="0">
                <a:ea typeface="宋体" panose="02010600030101010101" pitchFamily="2" charset="-122"/>
              </a:rPr>
              <a:t> </a:t>
            </a:r>
            <a:r>
              <a:rPr lang="en-US" altLang="zh-CN" sz="2000" dirty="0" err="1">
                <a:ea typeface="宋体" panose="02010600030101010101" pitchFamily="2" charset="-122"/>
              </a:rPr>
              <a:t>bölüm</a:t>
            </a:r>
            <a:r>
              <a:rPr lang="tr-TR" altLang="zh-CN" sz="2000" dirty="0">
                <a:ea typeface="宋体" panose="02010600030101010101" pitchFamily="2" charset="-122"/>
              </a:rPr>
              <a:t>ün</a:t>
            </a:r>
            <a:r>
              <a:rPr lang="en-US" altLang="zh-CN" sz="2000" dirty="0">
                <a:ea typeface="宋体" panose="02010600030101010101" pitchFamily="2" charset="-122"/>
              </a:rPr>
              <a:t>de </a:t>
            </a:r>
            <a:r>
              <a:rPr lang="en-US" altLang="zh-CN" sz="2000" dirty="0" err="1">
                <a:ea typeface="宋体" panose="02010600030101010101" pitchFamily="2" charset="-122"/>
              </a:rPr>
              <a:t>aşağıdakilere</a:t>
            </a:r>
            <a:r>
              <a:rPr lang="en-US" altLang="zh-CN" sz="2000" dirty="0">
                <a:ea typeface="宋体" panose="02010600030101010101" pitchFamily="2" charset="-122"/>
              </a:rPr>
              <a:t> </a:t>
            </a:r>
            <a:r>
              <a:rPr lang="en-US" altLang="zh-CN" sz="2000" dirty="0" err="1">
                <a:ea typeface="宋体" panose="02010600030101010101" pitchFamily="2" charset="-122"/>
              </a:rPr>
              <a:t>yer</a:t>
            </a:r>
            <a:r>
              <a:rPr lang="en-US" altLang="zh-CN" sz="2000" dirty="0">
                <a:ea typeface="宋体" panose="02010600030101010101" pitchFamily="2" charset="-122"/>
              </a:rPr>
              <a:t> </a:t>
            </a:r>
            <a:r>
              <a:rPr lang="en-US" altLang="zh-CN" sz="2000" dirty="0" err="1">
                <a:ea typeface="宋体" panose="02010600030101010101" pitchFamily="2" charset="-122"/>
              </a:rPr>
              <a:t>verilmelidir</a:t>
            </a:r>
            <a:r>
              <a:rPr lang="en-US" altLang="zh-CN" sz="2000" dirty="0">
                <a:ea typeface="宋体" panose="02010600030101010101" pitchFamily="2" charset="-122"/>
              </a:rPr>
              <a:t>: </a:t>
            </a:r>
            <a:endParaRPr lang="tr-TR" altLang="zh-CN" sz="2000" dirty="0">
              <a:ea typeface="宋体" panose="02010600030101010101" pitchFamily="2" charset="-122"/>
            </a:endParaRPr>
          </a:p>
          <a:p>
            <a:pPr marL="342900" indent="-342900" algn="just">
              <a:spcBef>
                <a:spcPts val="480"/>
              </a:spcBef>
              <a:spcAft>
                <a:spcPts val="1081"/>
              </a:spcAft>
              <a:buFont typeface="Arial" panose="020B0604020202020204" pitchFamily="34" charset="0"/>
              <a:buChar char="•"/>
              <a:defRPr/>
            </a:pPr>
            <a:r>
              <a:rPr lang="en-US" altLang="zh-CN" sz="2000" dirty="0" err="1">
                <a:ea typeface="宋体" panose="02010600030101010101" pitchFamily="2" charset="-122"/>
              </a:rPr>
              <a:t>Verilerinizin</a:t>
            </a:r>
            <a:r>
              <a:rPr lang="en-US" altLang="zh-CN" sz="2000" dirty="0">
                <a:ea typeface="宋体" panose="02010600030101010101" pitchFamily="2" charset="-122"/>
              </a:rPr>
              <a:t> </a:t>
            </a:r>
            <a:r>
              <a:rPr lang="en-US" altLang="zh-CN" sz="2000" dirty="0" err="1">
                <a:ea typeface="宋体" panose="02010600030101010101" pitchFamily="2" charset="-122"/>
              </a:rPr>
              <a:t>özeti</a:t>
            </a:r>
            <a:r>
              <a:rPr lang="en-US" altLang="zh-CN" sz="2000" dirty="0">
                <a:ea typeface="宋体" panose="02010600030101010101" pitchFamily="2" charset="-122"/>
              </a:rPr>
              <a:t>: </a:t>
            </a:r>
            <a:r>
              <a:rPr lang="en-US" altLang="zh-CN" sz="2000" dirty="0" err="1">
                <a:ea typeface="宋体" panose="02010600030101010101" pitchFamily="2" charset="-122"/>
              </a:rPr>
              <a:t>Tablolar</a:t>
            </a:r>
            <a:r>
              <a:rPr lang="en-US" altLang="zh-CN" sz="2000" dirty="0">
                <a:ea typeface="宋体" panose="02010600030101010101" pitchFamily="2" charset="-122"/>
              </a:rPr>
              <a:t>, </a:t>
            </a:r>
            <a:r>
              <a:rPr lang="en-US" altLang="zh-CN" sz="2000" dirty="0" err="1">
                <a:ea typeface="宋体" panose="02010600030101010101" pitchFamily="2" charset="-122"/>
              </a:rPr>
              <a:t>grafikler</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a:t>
            </a:r>
            <a:r>
              <a:rPr lang="en-US" altLang="zh-CN" sz="2000" dirty="0" err="1">
                <a:ea typeface="宋体" panose="02010600030101010101" pitchFamily="2" charset="-122"/>
              </a:rPr>
              <a:t>diyagramlar</a:t>
            </a:r>
            <a:r>
              <a:rPr lang="en-US" altLang="zh-CN" sz="2000" dirty="0">
                <a:ea typeface="宋体" panose="02010600030101010101" pitchFamily="2" charset="-122"/>
              </a:rPr>
              <a:t> </a:t>
            </a:r>
            <a:r>
              <a:rPr lang="en-US" altLang="zh-CN" sz="2000" dirty="0" err="1">
                <a:ea typeface="宋体" panose="02010600030101010101" pitchFamily="2" charset="-122"/>
              </a:rPr>
              <a:t>gibi</a:t>
            </a:r>
            <a:r>
              <a:rPr lang="en-US" altLang="zh-CN" sz="2000" dirty="0">
                <a:ea typeface="宋体" panose="02010600030101010101" pitchFamily="2" charset="-122"/>
              </a:rPr>
              <a:t> </a:t>
            </a:r>
            <a:r>
              <a:rPr lang="en-US" altLang="zh-CN" sz="2000" dirty="0" err="1">
                <a:ea typeface="宋体" panose="02010600030101010101" pitchFamily="2" charset="-122"/>
              </a:rPr>
              <a:t>görseller</a:t>
            </a:r>
            <a:r>
              <a:rPr lang="en-US" altLang="zh-CN" sz="2000" dirty="0">
                <a:ea typeface="宋体" panose="02010600030101010101" pitchFamily="2" charset="-122"/>
              </a:rPr>
              <a:t> </a:t>
            </a:r>
            <a:r>
              <a:rPr lang="en-US" altLang="zh-CN" sz="2000" dirty="0" err="1">
                <a:ea typeface="宋体" panose="02010600030101010101" pitchFamily="2" charset="-122"/>
              </a:rPr>
              <a:t>kullanarak</a:t>
            </a:r>
            <a:r>
              <a:rPr lang="en-US" altLang="zh-CN" sz="2000" dirty="0">
                <a:ea typeface="宋体" panose="02010600030101010101" pitchFamily="2" charset="-122"/>
              </a:rPr>
              <a:t> </a:t>
            </a:r>
            <a:r>
              <a:rPr lang="en-US" altLang="zh-CN" sz="2000" dirty="0" err="1">
                <a:ea typeface="宋体" panose="02010600030101010101" pitchFamily="2" charset="-122"/>
              </a:rPr>
              <a:t>verilerinizi</a:t>
            </a:r>
            <a:r>
              <a:rPr lang="en-US" altLang="zh-CN" sz="2000" dirty="0">
                <a:ea typeface="宋体" panose="02010600030101010101" pitchFamily="2" charset="-122"/>
              </a:rPr>
              <a:t> </a:t>
            </a:r>
            <a:r>
              <a:rPr lang="en-US" altLang="zh-CN" sz="2000" dirty="0" err="1">
                <a:ea typeface="宋体" panose="02010600030101010101" pitchFamily="2" charset="-122"/>
              </a:rPr>
              <a:t>özetlenmelidir</a:t>
            </a:r>
            <a:r>
              <a:rPr lang="en-US" altLang="zh-CN" sz="2000" dirty="0">
                <a:ea typeface="宋体" panose="02010600030101010101" pitchFamily="2" charset="-122"/>
              </a:rPr>
              <a:t>.</a:t>
            </a:r>
            <a:endParaRPr lang="tr-TR" altLang="zh-CN" sz="2000" dirty="0">
              <a:ea typeface="宋体" panose="02010600030101010101" pitchFamily="2" charset="-122"/>
            </a:endParaRPr>
          </a:p>
          <a:p>
            <a:pPr marL="342900" indent="-342900" algn="just">
              <a:spcBef>
                <a:spcPts val="480"/>
              </a:spcBef>
              <a:spcAft>
                <a:spcPts val="1081"/>
              </a:spcAft>
              <a:buFont typeface="Arial" panose="020B0604020202020204" pitchFamily="34" charset="0"/>
              <a:buChar char="•"/>
              <a:defRPr/>
            </a:pPr>
            <a:r>
              <a:rPr lang="en-US" altLang="zh-CN" sz="2000" dirty="0" err="1">
                <a:ea typeface="宋体" panose="02010600030101010101" pitchFamily="2" charset="-122"/>
              </a:rPr>
              <a:t>İstatistiksel</a:t>
            </a:r>
            <a:r>
              <a:rPr lang="en-US" altLang="zh-CN" sz="2000" dirty="0">
                <a:ea typeface="宋体" panose="02010600030101010101" pitchFamily="2" charset="-122"/>
              </a:rPr>
              <a:t> </a:t>
            </a:r>
            <a:r>
              <a:rPr lang="en-US" altLang="zh-CN" sz="2000" dirty="0" err="1">
                <a:ea typeface="宋体" panose="02010600030101010101" pitchFamily="2" charset="-122"/>
              </a:rPr>
              <a:t>analizler</a:t>
            </a:r>
            <a:r>
              <a:rPr lang="en-US" altLang="zh-CN" sz="2000" dirty="0">
                <a:ea typeface="宋体" panose="02010600030101010101" pitchFamily="2" charset="-122"/>
              </a:rPr>
              <a:t>: </a:t>
            </a:r>
            <a:r>
              <a:rPr lang="en-US" altLang="zh-CN" sz="2000" dirty="0" err="1">
                <a:ea typeface="宋体" panose="02010600030101010101" pitchFamily="2" charset="-122"/>
              </a:rPr>
              <a:t>Verilerinizi</a:t>
            </a:r>
            <a:r>
              <a:rPr lang="en-US" altLang="zh-CN" sz="2000" dirty="0">
                <a:ea typeface="宋体" panose="02010600030101010101" pitchFamily="2" charset="-122"/>
              </a:rPr>
              <a:t> </a:t>
            </a:r>
            <a:r>
              <a:rPr lang="en-US" altLang="zh-CN" sz="2000" dirty="0" err="1">
                <a:ea typeface="宋体" panose="02010600030101010101" pitchFamily="2" charset="-122"/>
              </a:rPr>
              <a:t>analiz</a:t>
            </a:r>
            <a:r>
              <a:rPr lang="en-US" altLang="zh-CN" sz="2000" dirty="0">
                <a:ea typeface="宋体" panose="02010600030101010101" pitchFamily="2" charset="-122"/>
              </a:rPr>
              <a:t> </a:t>
            </a:r>
            <a:r>
              <a:rPr lang="en-US" altLang="zh-CN" sz="2000" dirty="0" err="1">
                <a:ea typeface="宋体" panose="02010600030101010101" pitchFamily="2" charset="-122"/>
              </a:rPr>
              <a:t>etmek</a:t>
            </a:r>
            <a:r>
              <a:rPr lang="en-US" altLang="zh-CN" sz="2000" dirty="0">
                <a:ea typeface="宋体" panose="02010600030101010101" pitchFamily="2" charset="-122"/>
              </a:rPr>
              <a:t> </a:t>
            </a:r>
            <a:r>
              <a:rPr lang="en-US" altLang="zh-CN" sz="2000" dirty="0" err="1">
                <a:ea typeface="宋体" panose="02010600030101010101" pitchFamily="2" charset="-122"/>
              </a:rPr>
              <a:t>için</a:t>
            </a:r>
            <a:r>
              <a:rPr lang="en-US" altLang="zh-CN" sz="2000" dirty="0">
                <a:ea typeface="宋体" panose="02010600030101010101" pitchFamily="2" charset="-122"/>
              </a:rPr>
              <a:t> </a:t>
            </a:r>
            <a:r>
              <a:rPr lang="en-US" altLang="zh-CN" sz="2000" dirty="0" err="1">
                <a:ea typeface="宋体" panose="02010600030101010101" pitchFamily="2" charset="-122"/>
              </a:rPr>
              <a:t>kullandığınız</a:t>
            </a:r>
            <a:r>
              <a:rPr lang="en-US" altLang="zh-CN" sz="2000" dirty="0">
                <a:ea typeface="宋体" panose="02010600030101010101" pitchFamily="2" charset="-122"/>
              </a:rPr>
              <a:t> </a:t>
            </a:r>
            <a:r>
              <a:rPr lang="en-US" altLang="zh-CN" sz="2000" dirty="0" err="1">
                <a:ea typeface="宋体" panose="02010600030101010101" pitchFamily="2" charset="-122"/>
              </a:rPr>
              <a:t>istatistiksel</a:t>
            </a:r>
            <a:r>
              <a:rPr lang="en-US" altLang="zh-CN" sz="2000" dirty="0">
                <a:ea typeface="宋体" panose="02010600030101010101" pitchFamily="2" charset="-122"/>
              </a:rPr>
              <a:t> </a:t>
            </a:r>
            <a:r>
              <a:rPr lang="en-US" altLang="zh-CN" sz="2000" dirty="0" err="1">
                <a:ea typeface="宋体" panose="02010600030101010101" pitchFamily="2" charset="-122"/>
              </a:rPr>
              <a:t>yöntemleri</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a:t>
            </a:r>
            <a:r>
              <a:rPr lang="en-US" altLang="zh-CN" sz="2000" dirty="0" err="1">
                <a:ea typeface="宋体" panose="02010600030101010101" pitchFamily="2" charset="-122"/>
              </a:rPr>
              <a:t>sonuçları</a:t>
            </a:r>
            <a:r>
              <a:rPr lang="en-US" altLang="zh-CN" sz="2000" dirty="0">
                <a:ea typeface="宋体" panose="02010600030101010101" pitchFamily="2" charset="-122"/>
              </a:rPr>
              <a:t> </a:t>
            </a:r>
            <a:r>
              <a:rPr lang="en-US" altLang="zh-CN" sz="2000" dirty="0" err="1">
                <a:ea typeface="宋体" panose="02010600030101010101" pitchFamily="2" charset="-122"/>
              </a:rPr>
              <a:t>açıklanmalıdır</a:t>
            </a:r>
            <a:r>
              <a:rPr lang="en-US" altLang="zh-CN" sz="2000" dirty="0">
                <a:ea typeface="宋体" panose="02010600030101010101" pitchFamily="2" charset="-122"/>
              </a:rPr>
              <a:t>.</a:t>
            </a:r>
            <a:endParaRPr lang="tr-TR" altLang="zh-CN" sz="2000" dirty="0">
              <a:ea typeface="宋体" panose="02010600030101010101" pitchFamily="2" charset="-122"/>
            </a:endParaRPr>
          </a:p>
          <a:p>
            <a:pPr marL="342900" indent="-342900" algn="just">
              <a:spcBef>
                <a:spcPts val="480"/>
              </a:spcBef>
              <a:spcAft>
                <a:spcPts val="1081"/>
              </a:spcAft>
              <a:buFont typeface="Arial" panose="020B0604020202020204" pitchFamily="34" charset="0"/>
              <a:buChar char="•"/>
              <a:defRPr/>
            </a:pPr>
            <a:r>
              <a:rPr lang="en-US" altLang="zh-CN" sz="2000" dirty="0">
                <a:ea typeface="宋体" panose="02010600030101010101" pitchFamily="2" charset="-122"/>
              </a:rPr>
              <a:t>Ana </a:t>
            </a:r>
            <a:r>
              <a:rPr lang="en-US" altLang="zh-CN" sz="2000" dirty="0" err="1">
                <a:ea typeface="宋体" panose="02010600030101010101" pitchFamily="2" charset="-122"/>
              </a:rPr>
              <a:t>bulgular</a:t>
            </a:r>
            <a:r>
              <a:rPr lang="en-US" altLang="zh-CN" sz="2000" dirty="0">
                <a:ea typeface="宋体" panose="02010600030101010101" pitchFamily="2" charset="-122"/>
              </a:rPr>
              <a:t>: </a:t>
            </a:r>
            <a:r>
              <a:rPr lang="en-US" altLang="zh-CN" sz="2000" dirty="0" err="1">
                <a:ea typeface="宋体" panose="02010600030101010101" pitchFamily="2" charset="-122"/>
              </a:rPr>
              <a:t>Araştırmanızın</a:t>
            </a:r>
            <a:r>
              <a:rPr lang="en-US" altLang="zh-CN" sz="2000" dirty="0">
                <a:ea typeface="宋体" panose="02010600030101010101" pitchFamily="2" charset="-122"/>
              </a:rPr>
              <a:t> </a:t>
            </a:r>
            <a:r>
              <a:rPr lang="en-US" altLang="zh-CN" sz="2000" dirty="0" err="1">
                <a:ea typeface="宋体" panose="02010600030101010101" pitchFamily="2" charset="-122"/>
              </a:rPr>
              <a:t>en</a:t>
            </a:r>
            <a:r>
              <a:rPr lang="en-US" altLang="zh-CN" sz="2000" dirty="0">
                <a:ea typeface="宋体" panose="02010600030101010101" pitchFamily="2" charset="-122"/>
              </a:rPr>
              <a:t> </a:t>
            </a:r>
            <a:r>
              <a:rPr lang="en-US" altLang="zh-CN" sz="2000" dirty="0" err="1">
                <a:ea typeface="宋体" panose="02010600030101010101" pitchFamily="2" charset="-122"/>
              </a:rPr>
              <a:t>önemli</a:t>
            </a:r>
            <a:r>
              <a:rPr lang="en-US" altLang="zh-CN" sz="2000" dirty="0">
                <a:ea typeface="宋体" panose="02010600030101010101" pitchFamily="2" charset="-122"/>
              </a:rPr>
              <a:t> </a:t>
            </a:r>
            <a:r>
              <a:rPr lang="en-US" altLang="zh-CN" sz="2000" dirty="0" err="1">
                <a:ea typeface="宋体" panose="02010600030101010101" pitchFamily="2" charset="-122"/>
              </a:rPr>
              <a:t>bulgularını</a:t>
            </a:r>
            <a:r>
              <a:rPr lang="en-US" altLang="zh-CN" sz="2000" dirty="0">
                <a:ea typeface="宋体" panose="02010600030101010101" pitchFamily="2" charset="-122"/>
              </a:rPr>
              <a:t> </a:t>
            </a:r>
            <a:r>
              <a:rPr lang="en-US" altLang="zh-CN" sz="2000" dirty="0" err="1">
                <a:ea typeface="宋体" panose="02010600030101010101" pitchFamily="2" charset="-122"/>
              </a:rPr>
              <a:t>vurgulayın</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a:t>
            </a:r>
            <a:r>
              <a:rPr lang="en-US" altLang="zh-CN" sz="2000" dirty="0" err="1">
                <a:ea typeface="宋体" panose="02010600030101010101" pitchFamily="2" charset="-122"/>
              </a:rPr>
              <a:t>bunları</a:t>
            </a:r>
            <a:r>
              <a:rPr lang="en-US" altLang="zh-CN" sz="2000" dirty="0">
                <a:ea typeface="宋体" panose="02010600030101010101" pitchFamily="2" charset="-122"/>
              </a:rPr>
              <a:t> </a:t>
            </a:r>
            <a:r>
              <a:rPr lang="en-US" altLang="zh-CN" sz="2000" dirty="0" err="1">
                <a:ea typeface="宋体" panose="02010600030101010101" pitchFamily="2" charset="-122"/>
              </a:rPr>
              <a:t>destekleyen</a:t>
            </a:r>
            <a:r>
              <a:rPr lang="en-US" altLang="zh-CN" sz="2000" dirty="0">
                <a:ea typeface="宋体" panose="02010600030101010101" pitchFamily="2" charset="-122"/>
              </a:rPr>
              <a:t> </a:t>
            </a:r>
            <a:r>
              <a:rPr lang="en-US" altLang="zh-CN" sz="2000" dirty="0" err="1">
                <a:ea typeface="宋体" panose="02010600030101010101" pitchFamily="2" charset="-122"/>
              </a:rPr>
              <a:t>verileri</a:t>
            </a:r>
            <a:r>
              <a:rPr lang="en-US" altLang="zh-CN" sz="2000" dirty="0">
                <a:ea typeface="宋体" panose="02010600030101010101" pitchFamily="2" charset="-122"/>
              </a:rPr>
              <a:t> </a:t>
            </a:r>
            <a:r>
              <a:rPr lang="en-US" altLang="zh-CN" sz="2000" dirty="0" err="1">
                <a:ea typeface="宋体" panose="02010600030101010101" pitchFamily="2" charset="-122"/>
              </a:rPr>
              <a:t>sunulmalidir</a:t>
            </a:r>
            <a:r>
              <a:rPr lang="en-US" altLang="zh-CN" sz="2000" dirty="0">
                <a:ea typeface="宋体" panose="02010600030101010101" pitchFamily="2" charset="-122"/>
              </a:rPr>
              <a:t>.</a:t>
            </a:r>
            <a:endParaRPr lang="tr-TR" altLang="zh-CN" sz="2000" dirty="0">
              <a:ea typeface="宋体" panose="02010600030101010101" pitchFamily="2" charset="-122"/>
            </a:endParaRPr>
          </a:p>
          <a:p>
            <a:pPr marL="342900" indent="-342900" algn="just">
              <a:spcBef>
                <a:spcPts val="480"/>
              </a:spcBef>
              <a:spcAft>
                <a:spcPts val="1081"/>
              </a:spcAft>
              <a:buFont typeface="Arial" panose="020B0604020202020204" pitchFamily="34" charset="0"/>
              <a:buChar char="•"/>
              <a:defRPr/>
            </a:pPr>
            <a:r>
              <a:rPr lang="en-US" altLang="zh-CN" sz="2000" dirty="0" err="1">
                <a:ea typeface="宋体" panose="02010600030101010101" pitchFamily="2" charset="-122"/>
              </a:rPr>
              <a:t>Beklentilerle</a:t>
            </a:r>
            <a:r>
              <a:rPr lang="en-US" altLang="zh-CN" sz="2000" dirty="0">
                <a:ea typeface="宋体" panose="02010600030101010101" pitchFamily="2" charset="-122"/>
              </a:rPr>
              <a:t> </a:t>
            </a:r>
            <a:r>
              <a:rPr lang="en-US" altLang="zh-CN" sz="2000" dirty="0" err="1">
                <a:ea typeface="宋体" panose="02010600030101010101" pitchFamily="2" charset="-122"/>
              </a:rPr>
              <a:t>karşılaştırmalar</a:t>
            </a:r>
            <a:r>
              <a:rPr lang="en-US" altLang="zh-CN" sz="2000" dirty="0">
                <a:ea typeface="宋体" panose="02010600030101010101" pitchFamily="2" charset="-122"/>
              </a:rPr>
              <a:t>: </a:t>
            </a:r>
            <a:r>
              <a:rPr lang="en-US" altLang="zh-CN" sz="2000" dirty="0" err="1">
                <a:ea typeface="宋体" panose="02010600030101010101" pitchFamily="2" charset="-122"/>
              </a:rPr>
              <a:t>Bulgularınızı</a:t>
            </a:r>
            <a:r>
              <a:rPr lang="en-US" altLang="zh-CN" sz="2000" dirty="0">
                <a:ea typeface="宋体" panose="02010600030101010101" pitchFamily="2" charset="-122"/>
              </a:rPr>
              <a:t>, </a:t>
            </a:r>
            <a:r>
              <a:rPr lang="en-US" altLang="zh-CN" sz="2000" dirty="0" err="1">
                <a:ea typeface="宋体" panose="02010600030101010101" pitchFamily="2" charset="-122"/>
              </a:rPr>
              <a:t>önceden</a:t>
            </a:r>
            <a:r>
              <a:rPr lang="en-US" altLang="zh-CN" sz="2000" dirty="0">
                <a:ea typeface="宋体" panose="02010600030101010101" pitchFamily="2" charset="-122"/>
              </a:rPr>
              <a:t> </a:t>
            </a:r>
            <a:r>
              <a:rPr lang="en-US" altLang="zh-CN" sz="2000" dirty="0" err="1">
                <a:ea typeface="宋体" panose="02010600030101010101" pitchFamily="2" charset="-122"/>
              </a:rPr>
              <a:t>belirlediğiniz</a:t>
            </a:r>
            <a:r>
              <a:rPr lang="en-US" altLang="zh-CN" sz="2000" dirty="0">
                <a:ea typeface="宋体" panose="02010600030101010101" pitchFamily="2" charset="-122"/>
              </a:rPr>
              <a:t> </a:t>
            </a:r>
            <a:r>
              <a:rPr lang="en-US" altLang="zh-CN" sz="2000" dirty="0" err="1">
                <a:ea typeface="宋体" panose="02010600030101010101" pitchFamily="2" charset="-122"/>
              </a:rPr>
              <a:t>hipotezler</a:t>
            </a:r>
            <a:r>
              <a:rPr lang="en-US" altLang="zh-CN" sz="2000" dirty="0">
                <a:ea typeface="宋体" panose="02010600030101010101" pitchFamily="2" charset="-122"/>
              </a:rPr>
              <a:t> </a:t>
            </a:r>
            <a:r>
              <a:rPr lang="en-US" altLang="zh-CN" sz="2000" dirty="0" err="1">
                <a:ea typeface="宋体" panose="02010600030101010101" pitchFamily="2" charset="-122"/>
              </a:rPr>
              <a:t>veya</a:t>
            </a:r>
            <a:r>
              <a:rPr lang="en-US" altLang="zh-CN" sz="2000" dirty="0">
                <a:ea typeface="宋体" panose="02010600030101010101" pitchFamily="2" charset="-122"/>
              </a:rPr>
              <a:t> </a:t>
            </a:r>
            <a:r>
              <a:rPr lang="en-US" altLang="zh-CN" sz="2000" dirty="0" err="1">
                <a:ea typeface="宋体" panose="02010600030101010101" pitchFamily="2" charset="-122"/>
              </a:rPr>
              <a:t>diğer</a:t>
            </a:r>
            <a:r>
              <a:rPr lang="en-US" altLang="zh-CN" sz="2000" dirty="0">
                <a:ea typeface="宋体" panose="02010600030101010101" pitchFamily="2" charset="-122"/>
              </a:rPr>
              <a:t> </a:t>
            </a:r>
            <a:r>
              <a:rPr lang="en-US" altLang="zh-CN" sz="2000" dirty="0" err="1">
                <a:ea typeface="宋体" panose="02010600030101010101" pitchFamily="2" charset="-122"/>
              </a:rPr>
              <a:t>araştırmaların</a:t>
            </a:r>
            <a:r>
              <a:rPr lang="en-US" altLang="zh-CN" sz="2000" dirty="0">
                <a:ea typeface="宋体" panose="02010600030101010101" pitchFamily="2" charset="-122"/>
              </a:rPr>
              <a:t> </a:t>
            </a:r>
            <a:r>
              <a:rPr lang="en-US" altLang="zh-CN" sz="2000" dirty="0" err="1">
                <a:ea typeface="宋体" panose="02010600030101010101" pitchFamily="2" charset="-122"/>
              </a:rPr>
              <a:t>sonuçlarıyla</a:t>
            </a:r>
            <a:r>
              <a:rPr lang="en-US" altLang="zh-CN" sz="2000" dirty="0">
                <a:ea typeface="宋体" panose="02010600030101010101" pitchFamily="2" charset="-122"/>
              </a:rPr>
              <a:t> </a:t>
            </a:r>
            <a:r>
              <a:rPr lang="en-US" altLang="zh-CN" sz="2000" dirty="0" err="1">
                <a:ea typeface="宋体" panose="02010600030101010101" pitchFamily="2" charset="-122"/>
              </a:rPr>
              <a:t>karşılaştırılmalıdır</a:t>
            </a:r>
            <a:r>
              <a:rPr lang="en-US" altLang="zh-CN" sz="2000" dirty="0">
                <a:ea typeface="宋体" panose="02010600030101010101" pitchFamily="2" charset="-122"/>
              </a:rPr>
              <a:t>, </a:t>
            </a:r>
            <a:r>
              <a:rPr lang="en-US" altLang="zh-CN" sz="2000" dirty="0" err="1">
                <a:ea typeface="宋体" panose="02010600030101010101" pitchFamily="2" charset="-122"/>
              </a:rPr>
              <a:t>beklenmeyen</a:t>
            </a:r>
            <a:r>
              <a:rPr lang="en-US" altLang="zh-CN" sz="2000" dirty="0">
                <a:ea typeface="宋体" panose="02010600030101010101" pitchFamily="2" charset="-122"/>
              </a:rPr>
              <a:t> </a:t>
            </a:r>
            <a:r>
              <a:rPr lang="en-US" altLang="zh-CN" sz="2000" dirty="0" err="1">
                <a:ea typeface="宋体" panose="02010600030101010101" pitchFamily="2" charset="-122"/>
              </a:rPr>
              <a:t>sonuçlarla</a:t>
            </a:r>
            <a:r>
              <a:rPr lang="en-US" altLang="zh-CN" sz="2000" dirty="0">
                <a:ea typeface="宋体" panose="02010600030101010101" pitchFamily="2" charset="-122"/>
              </a:rPr>
              <a:t> </a:t>
            </a:r>
            <a:r>
              <a:rPr lang="en-US" altLang="zh-CN" sz="2000" dirty="0" err="1">
                <a:ea typeface="宋体" panose="02010600030101010101" pitchFamily="2" charset="-122"/>
              </a:rPr>
              <a:t>ilgili</a:t>
            </a:r>
            <a:r>
              <a:rPr lang="en-US" altLang="zh-CN" sz="2000" dirty="0">
                <a:ea typeface="宋体" panose="02010600030101010101" pitchFamily="2" charset="-122"/>
              </a:rPr>
              <a:t> </a:t>
            </a:r>
            <a:r>
              <a:rPr lang="en-US" altLang="zh-CN" sz="2000" dirty="0" err="1">
                <a:ea typeface="宋体" panose="02010600030101010101" pitchFamily="2" charset="-122"/>
              </a:rPr>
              <a:t>açıklamalara</a:t>
            </a:r>
            <a:r>
              <a:rPr lang="en-US" altLang="zh-CN" sz="2000" dirty="0">
                <a:ea typeface="宋体" panose="02010600030101010101" pitchFamily="2" charset="-122"/>
              </a:rPr>
              <a:t> da </a:t>
            </a:r>
            <a:r>
              <a:rPr lang="en-US" altLang="zh-CN" sz="2000" dirty="0" err="1">
                <a:ea typeface="宋体" panose="02010600030101010101" pitchFamily="2" charset="-122"/>
              </a:rPr>
              <a:t>yer</a:t>
            </a:r>
            <a:r>
              <a:rPr lang="en-US" altLang="zh-CN" sz="2000" dirty="0">
                <a:ea typeface="宋体" panose="02010600030101010101" pitchFamily="2" charset="-122"/>
              </a:rPr>
              <a:t> </a:t>
            </a:r>
            <a:r>
              <a:rPr lang="en-US" altLang="zh-CN" sz="2000" dirty="0" err="1">
                <a:ea typeface="宋体" panose="02010600030101010101" pitchFamily="2" charset="-122"/>
              </a:rPr>
              <a:t>verilebilir</a:t>
            </a:r>
            <a:r>
              <a:rPr lang="en-US" altLang="zh-CN" sz="2000" dirty="0">
                <a:ea typeface="宋体" panose="02010600030101010101" pitchFamily="2" charset="-122"/>
              </a:rPr>
              <a:t>.</a:t>
            </a:r>
          </a:p>
        </p:txBody>
      </p:sp>
      <p:sp>
        <p:nvSpPr>
          <p:cNvPr id="3101" name="Rectangle 525">
            <a:extLst>
              <a:ext uri="{FF2B5EF4-FFF2-40B4-BE49-F238E27FC236}">
                <a16:creationId xmlns:a16="http://schemas.microsoft.com/office/drawing/2014/main" id="{CBAC23BF-7AFD-1F99-A4A3-0AC6D2CE2BEE}"/>
              </a:ext>
            </a:extLst>
          </p:cNvPr>
          <p:cNvSpPr>
            <a:spLocks noChangeArrowheads="1"/>
          </p:cNvSpPr>
          <p:nvPr/>
        </p:nvSpPr>
        <p:spPr bwMode="auto">
          <a:xfrm>
            <a:off x="3278503" y="22125982"/>
            <a:ext cx="4900282" cy="56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dirty="0" err="1">
                <a:ea typeface="宋体" panose="02010600030101010101" pitchFamily="2" charset="-122"/>
              </a:rPr>
              <a:t>ure</a:t>
            </a:r>
            <a:r>
              <a:rPr lang="tr-TR" altLang="zh-CN" sz="2000" dirty="0">
                <a:ea typeface="宋体" panose="02010600030101010101" pitchFamily="2" charset="-122"/>
              </a:rPr>
              <a:t>/Şekil</a:t>
            </a:r>
            <a:r>
              <a:rPr lang="en-GB" altLang="zh-CN" sz="2000" dirty="0">
                <a:ea typeface="宋体" panose="02010600030101010101" pitchFamily="2" charset="-122"/>
              </a:rPr>
              <a:t> 1. </a:t>
            </a:r>
            <a:r>
              <a:rPr lang="tr-TR" altLang="zh-CN" sz="2000" dirty="0">
                <a:ea typeface="宋体" panose="02010600030101010101" pitchFamily="2" charset="-122"/>
              </a:rPr>
              <a:t>Şekil başlığı</a:t>
            </a:r>
            <a:r>
              <a:rPr lang="en-GB" altLang="zh-CN" sz="2000" dirty="0">
                <a:ea typeface="宋体" panose="02010600030101010101" pitchFamily="2" charset="-122"/>
              </a:rPr>
              <a:t>. (</a:t>
            </a:r>
            <a:r>
              <a:rPr lang="tr-TR" altLang="zh-CN" sz="2000" dirty="0">
                <a:ea typeface="宋体" panose="02010600030101010101" pitchFamily="2" charset="-122"/>
              </a:rPr>
              <a:t>20 </a:t>
            </a:r>
            <a:r>
              <a:rPr lang="tr-TR" altLang="zh-CN" sz="2000" dirty="0" err="1">
                <a:ea typeface="宋体" panose="02010600030101010101" pitchFamily="2" charset="-122"/>
              </a:rPr>
              <a:t>pts</a:t>
            </a:r>
            <a:r>
              <a:rPr lang="en-GB" altLang="zh-CN" sz="2000" dirty="0">
                <a:ea typeface="宋体" panose="02010600030101010101" pitchFamily="2" charset="-122"/>
              </a:rPr>
              <a:t>)</a:t>
            </a:r>
            <a:endParaRPr lang="en-US" altLang="zh-CN" sz="2000" dirty="0">
              <a:ea typeface="宋体" panose="02010600030101010101" pitchFamily="2" charset="-122"/>
            </a:endParaRPr>
          </a:p>
        </p:txBody>
      </p:sp>
      <p:sp>
        <p:nvSpPr>
          <p:cNvPr id="3102" name="Text Box 7273">
            <a:extLst>
              <a:ext uri="{FF2B5EF4-FFF2-40B4-BE49-F238E27FC236}">
                <a16:creationId xmlns:a16="http://schemas.microsoft.com/office/drawing/2014/main" id="{01890F89-8FA4-1186-7263-D6F3F03CD452}"/>
              </a:ext>
            </a:extLst>
          </p:cNvPr>
          <p:cNvSpPr txBox="1">
            <a:spLocks noChangeArrowheads="1"/>
          </p:cNvSpPr>
          <p:nvPr/>
        </p:nvSpPr>
        <p:spPr bwMode="auto">
          <a:xfrm>
            <a:off x="1067504" y="3816231"/>
            <a:ext cx="9280324" cy="3908199"/>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tr-TR" altLang="zh-CN" sz="2400" dirty="0">
                <a:highlight>
                  <a:srgbClr val="FFFF00"/>
                </a:highlight>
                <a:ea typeface="宋体" panose="02010600030101010101" pitchFamily="2" charset="-122"/>
              </a:rPr>
              <a:t>Poster çıktısı A1 boyutlu kağıda alınmalıdır.</a:t>
            </a:r>
            <a:endParaRPr lang="tr-TR" altLang="zh-CN" sz="2400" b="1" dirty="0">
              <a:ea typeface="宋体" panose="02010600030101010101" pitchFamily="2" charset="-122"/>
            </a:endParaRPr>
          </a:p>
          <a:p>
            <a:pPr>
              <a:spcBef>
                <a:spcPts val="511"/>
              </a:spcBef>
              <a:spcAft>
                <a:spcPts val="1021"/>
              </a:spcAft>
              <a:defRPr/>
            </a:pPr>
            <a:r>
              <a:rPr lang="tr-TR" altLang="zh-CN" sz="2400" b="1" dirty="0">
                <a:ea typeface="宋体" panose="02010600030101010101" pitchFamily="2" charset="-122"/>
              </a:rPr>
              <a:t>Özet</a:t>
            </a:r>
            <a:r>
              <a:rPr lang="en-GB" altLang="zh-CN" sz="2400" b="1" dirty="0">
                <a:ea typeface="宋体" panose="02010600030101010101" pitchFamily="2" charset="-122"/>
              </a:rPr>
              <a:t> (</a:t>
            </a:r>
            <a:r>
              <a:rPr lang="en-US" altLang="zh-CN" sz="2400" b="1" dirty="0">
                <a:ea typeface="宋体" panose="02010600030101010101" pitchFamily="2" charset="-122"/>
              </a:rPr>
              <a:t>24</a:t>
            </a:r>
            <a:r>
              <a:rPr lang="tr-TR" altLang="zh-CN" sz="2400" b="1" dirty="0">
                <a:ea typeface="宋体" panose="02010600030101010101" pitchFamily="2" charset="-122"/>
              </a:rPr>
              <a:t> </a:t>
            </a:r>
            <a:r>
              <a:rPr lang="en-GB" altLang="zh-CN" sz="2400" b="1" dirty="0">
                <a:ea typeface="宋体" panose="02010600030101010101" pitchFamily="2" charset="-122"/>
              </a:rPr>
              <a:t>pts, bold)</a:t>
            </a:r>
          </a:p>
          <a:p>
            <a:pPr algn="just"/>
            <a:r>
              <a:rPr lang="tr-TR" altLang="zh-CN" sz="2000" dirty="0">
                <a:ea typeface="宋体" panose="02010600030101010101" pitchFamily="2" charset="-122"/>
              </a:rPr>
              <a:t>(2</a:t>
            </a:r>
            <a:r>
              <a:rPr lang="en-US" altLang="zh-CN" sz="2000" dirty="0">
                <a:ea typeface="宋体" panose="02010600030101010101" pitchFamily="2" charset="-122"/>
              </a:rPr>
              <a:t>0</a:t>
            </a:r>
            <a:r>
              <a:rPr lang="tr-TR" altLang="zh-CN" sz="2000" dirty="0">
                <a:ea typeface="宋体" panose="02010600030101010101" pitchFamily="2" charset="-122"/>
              </a:rPr>
              <a:t> </a:t>
            </a:r>
            <a:r>
              <a:rPr lang="en-US" altLang="zh-CN" sz="2000" dirty="0">
                <a:ea typeface="宋体" panose="02010600030101010101" pitchFamily="2" charset="-122"/>
              </a:rPr>
              <a:t>pts</a:t>
            </a:r>
            <a:r>
              <a:rPr lang="tr-TR" altLang="zh-CN" sz="2000" dirty="0">
                <a:ea typeface="宋体" panose="02010600030101010101" pitchFamily="2" charset="-122"/>
              </a:rPr>
              <a:t>)</a:t>
            </a:r>
            <a:endParaRPr lang="tr-TR" altLang="zh-CN" sz="2000" dirty="0">
              <a:highlight>
                <a:srgbClr val="FFFF00"/>
              </a:highlight>
              <a:ea typeface="宋体" panose="02010600030101010101" pitchFamily="2" charset="-122"/>
            </a:endParaRPr>
          </a:p>
          <a:p>
            <a:pPr algn="just"/>
            <a:r>
              <a:rPr lang="en-AU" altLang="zh-CN" sz="2000" dirty="0">
                <a:ea typeface="宋体" panose="02010600030101010101" pitchFamily="2" charset="-122"/>
              </a:rPr>
              <a:t>Bu </a:t>
            </a:r>
            <a:r>
              <a:rPr lang="en-AU" altLang="zh-CN" sz="2000" dirty="0" err="1">
                <a:ea typeface="宋体" panose="02010600030101010101" pitchFamily="2" charset="-122"/>
              </a:rPr>
              <a:t>bölümde</a:t>
            </a:r>
            <a:r>
              <a:rPr lang="en-AU" altLang="zh-CN" sz="2000" dirty="0">
                <a:ea typeface="宋体" panose="02010600030101010101" pitchFamily="2" charset="-122"/>
              </a:rPr>
              <a:t> </a:t>
            </a:r>
            <a:r>
              <a:rPr lang="en-AU" altLang="zh-CN" sz="2000" dirty="0" err="1">
                <a:ea typeface="宋体" panose="02010600030101010101" pitchFamily="2" charset="-122"/>
              </a:rPr>
              <a:t>tez</a:t>
            </a:r>
            <a:r>
              <a:rPr lang="en-AU" altLang="zh-CN" sz="2000" dirty="0">
                <a:ea typeface="宋体" panose="02010600030101010101" pitchFamily="2" charset="-122"/>
              </a:rPr>
              <a:t> </a:t>
            </a:r>
            <a:r>
              <a:rPr lang="en-AU" altLang="zh-CN" sz="2000" dirty="0" err="1">
                <a:ea typeface="宋体" panose="02010600030101010101" pitchFamily="2" charset="-122"/>
              </a:rPr>
              <a:t>çalışmasında</a:t>
            </a:r>
            <a:r>
              <a:rPr lang="en-AU" altLang="zh-CN" sz="2000" dirty="0">
                <a:ea typeface="宋体" panose="02010600030101010101" pitchFamily="2" charset="-122"/>
              </a:rPr>
              <a:t> ne </a:t>
            </a:r>
            <a:r>
              <a:rPr lang="en-AU" altLang="zh-CN" sz="2000" dirty="0" err="1">
                <a:ea typeface="宋体" panose="02010600030101010101" pitchFamily="2" charset="-122"/>
              </a:rPr>
              <a:t>yapıldığı</a:t>
            </a:r>
            <a:r>
              <a:rPr lang="en-AU" altLang="zh-CN" sz="2000" dirty="0">
                <a:ea typeface="宋体" panose="02010600030101010101" pitchFamily="2" charset="-122"/>
              </a:rPr>
              <a:t>, </a:t>
            </a:r>
            <a:r>
              <a:rPr lang="en-AU" altLang="zh-CN" sz="2000" dirty="0" err="1">
                <a:ea typeface="宋体" panose="02010600030101010101" pitchFamily="2" charset="-122"/>
              </a:rPr>
              <a:t>çalışmanın</a:t>
            </a:r>
            <a:r>
              <a:rPr lang="en-AU" altLang="zh-CN" sz="2000" dirty="0">
                <a:ea typeface="宋体" panose="02010600030101010101" pitchFamily="2" charset="-122"/>
              </a:rPr>
              <a:t> hangi </a:t>
            </a:r>
            <a:r>
              <a:rPr lang="en-AU" altLang="zh-CN" sz="2000" dirty="0" err="1">
                <a:ea typeface="宋体" panose="02010600030101010101" pitchFamily="2" charset="-122"/>
              </a:rPr>
              <a:t>motivasyon</a:t>
            </a:r>
            <a:r>
              <a:rPr lang="en-AU" altLang="zh-CN" sz="2000" dirty="0">
                <a:ea typeface="宋体" panose="02010600030101010101" pitchFamily="2" charset="-122"/>
              </a:rPr>
              <a:t> </a:t>
            </a:r>
            <a:r>
              <a:rPr lang="en-AU" altLang="zh-CN" sz="2000" dirty="0" err="1">
                <a:ea typeface="宋体" panose="02010600030101010101" pitchFamily="2" charset="-122"/>
              </a:rPr>
              <a:t>ile</a:t>
            </a:r>
            <a:r>
              <a:rPr lang="en-AU" altLang="zh-CN" sz="2000" dirty="0">
                <a:ea typeface="宋体" panose="02010600030101010101" pitchFamily="2" charset="-122"/>
              </a:rPr>
              <a:t> </a:t>
            </a:r>
            <a:r>
              <a:rPr lang="en-AU" altLang="zh-CN" sz="2000" dirty="0" err="1">
                <a:ea typeface="宋体" panose="02010600030101010101" pitchFamily="2" charset="-122"/>
              </a:rPr>
              <a:t>yapıldığı</a:t>
            </a:r>
            <a:r>
              <a:rPr lang="en-AU" altLang="zh-CN" sz="2000" dirty="0">
                <a:ea typeface="宋体" panose="02010600030101010101" pitchFamily="2" charset="-122"/>
              </a:rPr>
              <a:t>, ana </a:t>
            </a:r>
            <a:r>
              <a:rPr lang="en-AU" altLang="zh-CN" sz="2000" dirty="0" err="1">
                <a:ea typeface="宋体" panose="02010600030101010101" pitchFamily="2" charset="-122"/>
              </a:rPr>
              <a:t>işlem</a:t>
            </a:r>
            <a:r>
              <a:rPr lang="en-AU" altLang="zh-CN" sz="2000" dirty="0">
                <a:ea typeface="宋体" panose="02010600030101010101" pitchFamily="2" charset="-122"/>
              </a:rPr>
              <a:t> </a:t>
            </a:r>
            <a:r>
              <a:rPr lang="en-AU" altLang="zh-CN" sz="2000" dirty="0" err="1">
                <a:ea typeface="宋体" panose="02010600030101010101" pitchFamily="2" charset="-122"/>
              </a:rPr>
              <a:t>adımları</a:t>
            </a:r>
            <a:r>
              <a:rPr lang="en-AU" altLang="zh-CN" sz="2000" dirty="0">
                <a:ea typeface="宋体" panose="02010600030101010101" pitchFamily="2" charset="-122"/>
              </a:rPr>
              <a:t> </a:t>
            </a:r>
            <a:r>
              <a:rPr lang="en-AU" altLang="zh-CN" sz="2000" dirty="0" err="1">
                <a:ea typeface="宋体" panose="02010600030101010101" pitchFamily="2" charset="-122"/>
              </a:rPr>
              <a:t>ve</a:t>
            </a:r>
            <a:r>
              <a:rPr lang="en-AU" altLang="zh-CN" sz="2000" dirty="0">
                <a:ea typeface="宋体" panose="02010600030101010101" pitchFamily="2" charset="-122"/>
              </a:rPr>
              <a:t> </a:t>
            </a:r>
            <a:r>
              <a:rPr lang="en-AU" altLang="zh-CN" sz="2000" dirty="0" err="1">
                <a:ea typeface="宋体" panose="02010600030101010101" pitchFamily="2" charset="-122"/>
              </a:rPr>
              <a:t>bu</a:t>
            </a:r>
            <a:r>
              <a:rPr lang="en-AU" altLang="zh-CN" sz="2000" dirty="0">
                <a:ea typeface="宋体" panose="02010600030101010101" pitchFamily="2" charset="-122"/>
              </a:rPr>
              <a:t> </a:t>
            </a:r>
            <a:r>
              <a:rPr lang="en-AU" altLang="zh-CN" sz="2000" dirty="0" err="1">
                <a:ea typeface="宋体" panose="02010600030101010101" pitchFamily="2" charset="-122"/>
              </a:rPr>
              <a:t>adımlarda</a:t>
            </a:r>
            <a:r>
              <a:rPr lang="en-AU" altLang="zh-CN" sz="2000" dirty="0">
                <a:ea typeface="宋体" panose="02010600030101010101" pitchFamily="2" charset="-122"/>
              </a:rPr>
              <a:t> </a:t>
            </a:r>
            <a:r>
              <a:rPr lang="en-AU" altLang="zh-CN" sz="2000" dirty="0" err="1">
                <a:ea typeface="宋体" panose="02010600030101010101" pitchFamily="2" charset="-122"/>
              </a:rPr>
              <a:t>kullanılan</a:t>
            </a:r>
            <a:r>
              <a:rPr lang="en-AU" altLang="zh-CN" sz="2000" dirty="0">
                <a:ea typeface="宋体" panose="02010600030101010101" pitchFamily="2" charset="-122"/>
              </a:rPr>
              <a:t> </a:t>
            </a:r>
            <a:r>
              <a:rPr lang="en-AU" altLang="zh-CN" sz="2000" dirty="0" err="1">
                <a:ea typeface="宋体" panose="02010600030101010101" pitchFamily="2" charset="-122"/>
              </a:rPr>
              <a:t>yöntemler</a:t>
            </a:r>
            <a:r>
              <a:rPr lang="en-AU" altLang="zh-CN" sz="2000" dirty="0">
                <a:ea typeface="宋体" panose="02010600030101010101" pitchFamily="2" charset="-122"/>
              </a:rPr>
              <a:t> </a:t>
            </a:r>
            <a:r>
              <a:rPr lang="en-AU" altLang="zh-CN" sz="2000" dirty="0" err="1">
                <a:ea typeface="宋体" panose="02010600030101010101" pitchFamily="2" charset="-122"/>
              </a:rPr>
              <a:t>ve</a:t>
            </a:r>
            <a:r>
              <a:rPr lang="en-AU" altLang="zh-CN" sz="2000" dirty="0">
                <a:ea typeface="宋体" panose="02010600030101010101" pitchFamily="2" charset="-122"/>
              </a:rPr>
              <a:t> </a:t>
            </a:r>
            <a:r>
              <a:rPr lang="en-AU" altLang="zh-CN" sz="2000" dirty="0" err="1">
                <a:ea typeface="宋体" panose="02010600030101010101" pitchFamily="2" charset="-122"/>
              </a:rPr>
              <a:t>elde</a:t>
            </a:r>
            <a:r>
              <a:rPr lang="en-AU" altLang="zh-CN" sz="2000" dirty="0">
                <a:ea typeface="宋体" panose="02010600030101010101" pitchFamily="2" charset="-122"/>
              </a:rPr>
              <a:t> </a:t>
            </a:r>
            <a:r>
              <a:rPr lang="en-AU" altLang="zh-CN" sz="2000" dirty="0" err="1">
                <a:ea typeface="宋体" panose="02010600030101010101" pitchFamily="2" charset="-122"/>
              </a:rPr>
              <a:t>edilen</a:t>
            </a:r>
            <a:r>
              <a:rPr lang="en-AU" altLang="zh-CN" sz="2000" dirty="0">
                <a:ea typeface="宋体" panose="02010600030101010101" pitchFamily="2" charset="-122"/>
              </a:rPr>
              <a:t> </a:t>
            </a:r>
            <a:r>
              <a:rPr lang="en-AU" altLang="zh-CN" sz="2000" dirty="0" err="1">
                <a:ea typeface="宋体" panose="02010600030101010101" pitchFamily="2" charset="-122"/>
              </a:rPr>
              <a:t>çıktılar</a:t>
            </a:r>
            <a:r>
              <a:rPr lang="en-AU" altLang="zh-CN" sz="2000" dirty="0">
                <a:ea typeface="宋体" panose="02010600030101010101" pitchFamily="2" charset="-122"/>
              </a:rPr>
              <a:t> </a:t>
            </a:r>
            <a:r>
              <a:rPr lang="en-AU" altLang="zh-CN" sz="2000" dirty="0" err="1">
                <a:ea typeface="宋体" panose="02010600030101010101" pitchFamily="2" charset="-122"/>
              </a:rPr>
              <a:t>kısa</a:t>
            </a:r>
            <a:r>
              <a:rPr lang="en-AU" altLang="zh-CN" sz="2000" dirty="0">
                <a:ea typeface="宋体" panose="02010600030101010101" pitchFamily="2" charset="-122"/>
              </a:rPr>
              <a:t> </a:t>
            </a:r>
            <a:r>
              <a:rPr lang="en-AU" altLang="zh-CN" sz="2000" dirty="0" err="1">
                <a:ea typeface="宋体" panose="02010600030101010101" pitchFamily="2" charset="-122"/>
              </a:rPr>
              <a:t>olarak</a:t>
            </a:r>
            <a:r>
              <a:rPr lang="en-AU" altLang="zh-CN" sz="2000" dirty="0">
                <a:ea typeface="宋体" panose="02010600030101010101" pitchFamily="2" charset="-122"/>
              </a:rPr>
              <a:t> </a:t>
            </a:r>
            <a:r>
              <a:rPr lang="en-AU" altLang="zh-CN" sz="2000" dirty="0" err="1">
                <a:ea typeface="宋体" panose="02010600030101010101" pitchFamily="2" charset="-122"/>
              </a:rPr>
              <a:t>ele</a:t>
            </a:r>
            <a:r>
              <a:rPr lang="en-AU" altLang="zh-CN" sz="2000" dirty="0">
                <a:ea typeface="宋体" panose="02010600030101010101" pitchFamily="2" charset="-122"/>
              </a:rPr>
              <a:t> </a:t>
            </a:r>
            <a:r>
              <a:rPr lang="en-AU" altLang="zh-CN" sz="2000" dirty="0" err="1">
                <a:ea typeface="宋体" panose="02010600030101010101" pitchFamily="2" charset="-122"/>
              </a:rPr>
              <a:t>alınmalıdır</a:t>
            </a:r>
            <a:r>
              <a:rPr lang="en-AU" altLang="zh-CN" sz="2000" dirty="0">
                <a:ea typeface="宋体" panose="02010600030101010101" pitchFamily="2" charset="-122"/>
              </a:rPr>
              <a:t>. </a:t>
            </a:r>
            <a:r>
              <a:rPr lang="en-AU" altLang="zh-CN" sz="2000" dirty="0" err="1">
                <a:ea typeface="宋体" panose="02010600030101010101" pitchFamily="2" charset="-122"/>
              </a:rPr>
              <a:t>Özet</a:t>
            </a:r>
            <a:r>
              <a:rPr lang="en-AU" altLang="zh-CN" sz="2000" dirty="0">
                <a:ea typeface="宋体" panose="02010600030101010101" pitchFamily="2" charset="-122"/>
              </a:rPr>
              <a:t> </a:t>
            </a:r>
            <a:r>
              <a:rPr lang="en-AU" altLang="zh-CN" sz="2000" dirty="0" err="1">
                <a:ea typeface="宋体" panose="02010600030101010101" pitchFamily="2" charset="-122"/>
              </a:rPr>
              <a:t>bölümünde</a:t>
            </a:r>
            <a:r>
              <a:rPr lang="en-AU" altLang="zh-CN" sz="2000" dirty="0">
                <a:ea typeface="宋体" panose="02010600030101010101" pitchFamily="2" charset="-122"/>
              </a:rPr>
              <a:t> </a:t>
            </a:r>
            <a:r>
              <a:rPr lang="en-AU" altLang="zh-CN" sz="2000" dirty="0" err="1">
                <a:ea typeface="宋体" panose="02010600030101010101" pitchFamily="2" charset="-122"/>
              </a:rPr>
              <a:t>herhangi</a:t>
            </a:r>
            <a:r>
              <a:rPr lang="en-AU" altLang="zh-CN" sz="2000" dirty="0">
                <a:ea typeface="宋体" panose="02010600030101010101" pitchFamily="2" charset="-122"/>
              </a:rPr>
              <a:t> </a:t>
            </a:r>
            <a:r>
              <a:rPr lang="en-AU" altLang="zh-CN" sz="2000" dirty="0" err="1">
                <a:ea typeface="宋体" panose="02010600030101010101" pitchFamily="2" charset="-122"/>
              </a:rPr>
              <a:t>referansa</a:t>
            </a:r>
            <a:r>
              <a:rPr lang="en-AU" altLang="zh-CN" sz="2000" dirty="0">
                <a:ea typeface="宋体" panose="02010600030101010101" pitchFamily="2" charset="-122"/>
              </a:rPr>
              <a:t> </a:t>
            </a:r>
            <a:r>
              <a:rPr lang="en-AU" altLang="zh-CN" sz="2000" dirty="0" err="1">
                <a:ea typeface="宋体" panose="02010600030101010101" pitchFamily="2" charset="-122"/>
              </a:rPr>
              <a:t>yer</a:t>
            </a:r>
            <a:r>
              <a:rPr lang="en-AU" altLang="zh-CN" sz="2000" dirty="0">
                <a:ea typeface="宋体" panose="02010600030101010101" pitchFamily="2" charset="-122"/>
              </a:rPr>
              <a:t> </a:t>
            </a:r>
            <a:r>
              <a:rPr lang="en-AU" altLang="zh-CN" sz="2000" dirty="0" err="1">
                <a:ea typeface="宋体" panose="02010600030101010101" pitchFamily="2" charset="-122"/>
              </a:rPr>
              <a:t>verilmez</a:t>
            </a:r>
            <a:r>
              <a:rPr lang="en-AU" altLang="zh-CN" sz="2000" dirty="0">
                <a:ea typeface="宋体" panose="02010600030101010101" pitchFamily="2" charset="-122"/>
              </a:rPr>
              <a:t>. Bu </a:t>
            </a:r>
            <a:r>
              <a:rPr lang="en-AU" altLang="zh-CN" sz="2000" dirty="0" err="1">
                <a:ea typeface="宋体" panose="02010600030101010101" pitchFamily="2" charset="-122"/>
              </a:rPr>
              <a:t>bölümün</a:t>
            </a:r>
            <a:r>
              <a:rPr lang="en-AU" altLang="zh-CN" sz="2000" dirty="0">
                <a:ea typeface="宋体" panose="02010600030101010101" pitchFamily="2" charset="-122"/>
              </a:rPr>
              <a:t> </a:t>
            </a:r>
            <a:r>
              <a:rPr lang="en-AU" altLang="zh-CN" sz="2000" dirty="0" err="1">
                <a:ea typeface="宋体" panose="02010600030101010101" pitchFamily="2" charset="-122"/>
              </a:rPr>
              <a:t>sonunda</a:t>
            </a:r>
            <a:r>
              <a:rPr lang="en-AU" altLang="zh-CN" sz="2000" dirty="0">
                <a:ea typeface="宋体" panose="02010600030101010101" pitchFamily="2" charset="-122"/>
              </a:rPr>
              <a:t> </a:t>
            </a:r>
            <a:r>
              <a:rPr lang="en-AU" altLang="zh-CN" sz="2000" dirty="0" err="1">
                <a:ea typeface="宋体" panose="02010600030101010101" pitchFamily="2" charset="-122"/>
              </a:rPr>
              <a:t>çalışma</a:t>
            </a:r>
            <a:r>
              <a:rPr lang="en-AU" altLang="zh-CN" sz="2000" dirty="0">
                <a:ea typeface="宋体" panose="02010600030101010101" pitchFamily="2" charset="-122"/>
              </a:rPr>
              <a:t> </a:t>
            </a:r>
            <a:r>
              <a:rPr lang="en-AU" altLang="zh-CN" sz="2000" dirty="0" err="1">
                <a:ea typeface="宋体" panose="02010600030101010101" pitchFamily="2" charset="-122"/>
              </a:rPr>
              <a:t>ile</a:t>
            </a:r>
            <a:r>
              <a:rPr lang="en-AU" altLang="zh-CN" sz="2000" dirty="0">
                <a:ea typeface="宋体" panose="02010600030101010101" pitchFamily="2" charset="-122"/>
              </a:rPr>
              <a:t> </a:t>
            </a:r>
            <a:r>
              <a:rPr lang="en-AU" altLang="zh-CN" sz="2000" dirty="0" err="1">
                <a:ea typeface="宋体" panose="02010600030101010101" pitchFamily="2" charset="-122"/>
              </a:rPr>
              <a:t>ilgili</a:t>
            </a:r>
            <a:r>
              <a:rPr lang="en-AU" altLang="zh-CN" sz="2000" dirty="0">
                <a:ea typeface="宋体" panose="02010600030101010101" pitchFamily="2" charset="-122"/>
              </a:rPr>
              <a:t> </a:t>
            </a:r>
            <a:r>
              <a:rPr lang="en-AU" altLang="zh-CN" sz="2000" dirty="0" err="1">
                <a:ea typeface="宋体" panose="02010600030101010101" pitchFamily="2" charset="-122"/>
              </a:rPr>
              <a:t>anahtar</a:t>
            </a:r>
            <a:r>
              <a:rPr lang="en-AU" altLang="zh-CN" sz="2000" dirty="0">
                <a:ea typeface="宋体" panose="02010600030101010101" pitchFamily="2" charset="-122"/>
              </a:rPr>
              <a:t> </a:t>
            </a:r>
            <a:r>
              <a:rPr lang="en-AU" altLang="zh-CN" sz="2000" dirty="0" err="1">
                <a:ea typeface="宋体" panose="02010600030101010101" pitchFamily="2" charset="-122"/>
              </a:rPr>
              <a:t>kelimelere</a:t>
            </a:r>
            <a:r>
              <a:rPr lang="en-AU" altLang="zh-CN" sz="2000" dirty="0">
                <a:ea typeface="宋体" panose="02010600030101010101" pitchFamily="2" charset="-122"/>
              </a:rPr>
              <a:t> </a:t>
            </a:r>
            <a:r>
              <a:rPr lang="en-AU" altLang="zh-CN" sz="2000" dirty="0" err="1">
                <a:ea typeface="宋体" panose="02010600030101010101" pitchFamily="2" charset="-122"/>
              </a:rPr>
              <a:t>yer</a:t>
            </a:r>
            <a:r>
              <a:rPr lang="en-AU" altLang="zh-CN" sz="2000" dirty="0">
                <a:ea typeface="宋体" panose="02010600030101010101" pitchFamily="2" charset="-122"/>
              </a:rPr>
              <a:t> </a:t>
            </a:r>
            <a:r>
              <a:rPr lang="en-AU" altLang="zh-CN" sz="2000" dirty="0" err="1">
                <a:ea typeface="宋体" panose="02010600030101010101" pitchFamily="2" charset="-122"/>
              </a:rPr>
              <a:t>verilir</a:t>
            </a:r>
            <a:r>
              <a:rPr lang="en-AU" altLang="zh-CN" sz="2000" dirty="0">
                <a:ea typeface="宋体" panose="02010600030101010101" pitchFamily="2" charset="-122"/>
              </a:rPr>
              <a:t>. </a:t>
            </a:r>
            <a:r>
              <a:rPr lang="en-AU" altLang="zh-CN" sz="2000" dirty="0" err="1">
                <a:ea typeface="宋体" panose="02010600030101010101" pitchFamily="2" charset="-122"/>
              </a:rPr>
              <a:t>Anahtar</a:t>
            </a:r>
            <a:r>
              <a:rPr lang="en-AU" altLang="zh-CN" sz="2000" dirty="0">
                <a:ea typeface="宋体" panose="02010600030101010101" pitchFamily="2" charset="-122"/>
              </a:rPr>
              <a:t> </a:t>
            </a:r>
            <a:r>
              <a:rPr lang="en-AU" altLang="zh-CN" sz="2000" dirty="0" err="1">
                <a:ea typeface="宋体" panose="02010600030101010101" pitchFamily="2" charset="-122"/>
              </a:rPr>
              <a:t>kelimeler</a:t>
            </a:r>
            <a:r>
              <a:rPr lang="en-AU" altLang="zh-CN" sz="2000" dirty="0">
                <a:ea typeface="宋体" panose="02010600030101010101" pitchFamily="2" charset="-122"/>
              </a:rPr>
              <a:t> </a:t>
            </a:r>
            <a:r>
              <a:rPr lang="en-AU" altLang="zh-CN" sz="2000" dirty="0" err="1">
                <a:ea typeface="宋体" panose="02010600030101010101" pitchFamily="2" charset="-122"/>
              </a:rPr>
              <a:t>çalışmanın</a:t>
            </a:r>
            <a:r>
              <a:rPr lang="en-AU" altLang="zh-CN" sz="2000" dirty="0">
                <a:ea typeface="宋体" panose="02010600030101010101" pitchFamily="2" charset="-122"/>
              </a:rPr>
              <a:t> </a:t>
            </a:r>
            <a:r>
              <a:rPr lang="en-AU" altLang="zh-CN" sz="2000" dirty="0" err="1">
                <a:ea typeface="宋体" panose="02010600030101010101" pitchFamily="2" charset="-122"/>
              </a:rPr>
              <a:t>temel</a:t>
            </a:r>
            <a:r>
              <a:rPr lang="en-AU" altLang="zh-CN" sz="2000" dirty="0">
                <a:ea typeface="宋体" panose="02010600030101010101" pitchFamily="2" charset="-122"/>
              </a:rPr>
              <a:t>, </a:t>
            </a:r>
            <a:r>
              <a:rPr lang="en-AU" altLang="zh-CN" sz="2000" dirty="0" err="1">
                <a:ea typeface="宋体" panose="02010600030101010101" pitchFamily="2" charset="-122"/>
              </a:rPr>
              <a:t>önemli</a:t>
            </a:r>
            <a:r>
              <a:rPr lang="en-AU" altLang="zh-CN" sz="2000" dirty="0">
                <a:ea typeface="宋体" panose="02010600030101010101" pitchFamily="2" charset="-122"/>
              </a:rPr>
              <a:t>, </a:t>
            </a:r>
            <a:r>
              <a:rPr lang="en-AU" altLang="zh-CN" sz="2000" dirty="0" err="1">
                <a:ea typeface="宋体" panose="02010600030101010101" pitchFamily="2" charset="-122"/>
              </a:rPr>
              <a:t>sık</a:t>
            </a:r>
            <a:r>
              <a:rPr lang="en-AU" altLang="zh-CN" sz="2000" dirty="0">
                <a:ea typeface="宋体" panose="02010600030101010101" pitchFamily="2" charset="-122"/>
              </a:rPr>
              <a:t> </a:t>
            </a:r>
            <a:r>
              <a:rPr lang="en-AU" altLang="zh-CN" sz="2000" dirty="0" err="1">
                <a:ea typeface="宋体" panose="02010600030101010101" pitchFamily="2" charset="-122"/>
              </a:rPr>
              <a:t>kullanılan</a:t>
            </a:r>
            <a:r>
              <a:rPr lang="en-AU" altLang="zh-CN" sz="2000" dirty="0">
                <a:ea typeface="宋体" panose="02010600030101010101" pitchFamily="2" charset="-122"/>
              </a:rPr>
              <a:t> </a:t>
            </a:r>
            <a:r>
              <a:rPr lang="en-AU" altLang="zh-CN" sz="2000" dirty="0" err="1">
                <a:ea typeface="宋体" panose="02010600030101010101" pitchFamily="2" charset="-122"/>
              </a:rPr>
              <a:t>ve</a:t>
            </a:r>
            <a:r>
              <a:rPr lang="en-AU" altLang="zh-CN" sz="2000" dirty="0">
                <a:ea typeface="宋体" panose="02010600030101010101" pitchFamily="2" charset="-122"/>
              </a:rPr>
              <a:t> </a:t>
            </a:r>
            <a:r>
              <a:rPr lang="en-AU" altLang="zh-CN" sz="2000" dirty="0" err="1">
                <a:ea typeface="宋体" panose="02010600030101010101" pitchFamily="2" charset="-122"/>
              </a:rPr>
              <a:t>arama</a:t>
            </a:r>
            <a:r>
              <a:rPr lang="en-AU" altLang="zh-CN" sz="2000" dirty="0">
                <a:ea typeface="宋体" panose="02010600030101010101" pitchFamily="2" charset="-122"/>
              </a:rPr>
              <a:t> </a:t>
            </a:r>
            <a:r>
              <a:rPr lang="en-AU" altLang="zh-CN" sz="2000" dirty="0" err="1">
                <a:ea typeface="宋体" panose="02010600030101010101" pitchFamily="2" charset="-122"/>
              </a:rPr>
              <a:t>yapıldığında</a:t>
            </a:r>
            <a:r>
              <a:rPr lang="en-AU" altLang="zh-CN" sz="2000" dirty="0">
                <a:ea typeface="宋体" panose="02010600030101010101" pitchFamily="2" charset="-122"/>
              </a:rPr>
              <a:t> </a:t>
            </a:r>
            <a:r>
              <a:rPr lang="en-AU" altLang="zh-CN" sz="2000" dirty="0" err="1">
                <a:ea typeface="宋体" panose="02010600030101010101" pitchFamily="2" charset="-122"/>
              </a:rPr>
              <a:t>en</a:t>
            </a:r>
            <a:r>
              <a:rPr lang="en-AU" altLang="zh-CN" sz="2000" dirty="0">
                <a:ea typeface="宋体" panose="02010600030101010101" pitchFamily="2" charset="-122"/>
              </a:rPr>
              <a:t> </a:t>
            </a:r>
            <a:r>
              <a:rPr lang="en-AU" altLang="zh-CN" sz="2000" dirty="0" err="1">
                <a:ea typeface="宋体" panose="02010600030101010101" pitchFamily="2" charset="-122"/>
              </a:rPr>
              <a:t>çok</a:t>
            </a:r>
            <a:r>
              <a:rPr lang="en-AU" altLang="zh-CN" sz="2000" dirty="0">
                <a:ea typeface="宋体" panose="02010600030101010101" pitchFamily="2" charset="-122"/>
              </a:rPr>
              <a:t> </a:t>
            </a:r>
            <a:r>
              <a:rPr lang="en-AU" altLang="zh-CN" sz="2000" dirty="0" err="1">
                <a:ea typeface="宋体" panose="02010600030101010101" pitchFamily="2" charset="-122"/>
              </a:rPr>
              <a:t>akla</a:t>
            </a:r>
            <a:r>
              <a:rPr lang="en-AU" altLang="zh-CN" sz="2000" dirty="0">
                <a:ea typeface="宋体" panose="02010600030101010101" pitchFamily="2" charset="-122"/>
              </a:rPr>
              <a:t> </a:t>
            </a:r>
            <a:r>
              <a:rPr lang="en-AU" altLang="zh-CN" sz="2000" dirty="0" err="1">
                <a:ea typeface="宋体" panose="02010600030101010101" pitchFamily="2" charset="-122"/>
              </a:rPr>
              <a:t>gelecek</a:t>
            </a:r>
            <a:r>
              <a:rPr lang="en-AU" altLang="zh-CN" sz="2000" dirty="0">
                <a:ea typeface="宋体" panose="02010600030101010101" pitchFamily="2" charset="-122"/>
              </a:rPr>
              <a:t> </a:t>
            </a:r>
            <a:r>
              <a:rPr lang="en-AU" altLang="zh-CN" sz="2000" dirty="0" err="1">
                <a:ea typeface="宋体" panose="02010600030101010101" pitchFamily="2" charset="-122"/>
              </a:rPr>
              <a:t>kelimelerden</a:t>
            </a:r>
            <a:r>
              <a:rPr lang="en-AU" altLang="zh-CN" sz="2000" dirty="0">
                <a:ea typeface="宋体" panose="02010600030101010101" pitchFamily="2" charset="-122"/>
              </a:rPr>
              <a:t> </a:t>
            </a:r>
            <a:r>
              <a:rPr lang="en-AU" altLang="zh-CN" sz="2000" dirty="0" err="1">
                <a:ea typeface="宋体" panose="02010600030101010101" pitchFamily="2" charset="-122"/>
              </a:rPr>
              <a:t>oluşmalıdır</a:t>
            </a:r>
            <a:r>
              <a:rPr lang="en-AU" altLang="zh-CN" sz="2000" dirty="0">
                <a:ea typeface="宋体" panose="02010600030101010101" pitchFamily="2" charset="-122"/>
              </a:rPr>
              <a:t>. </a:t>
            </a:r>
            <a:r>
              <a:rPr lang="en-AU" altLang="zh-CN" sz="2000" dirty="0" err="1">
                <a:ea typeface="宋体" panose="02010600030101010101" pitchFamily="2" charset="-122"/>
              </a:rPr>
              <a:t>Özet</a:t>
            </a:r>
            <a:r>
              <a:rPr lang="en-AU" altLang="zh-CN" sz="2000" dirty="0">
                <a:ea typeface="宋体" panose="02010600030101010101" pitchFamily="2" charset="-122"/>
              </a:rPr>
              <a:t> </a:t>
            </a:r>
            <a:r>
              <a:rPr lang="en-AU" altLang="zh-CN" sz="2000" dirty="0" err="1">
                <a:ea typeface="宋体" panose="02010600030101010101" pitchFamily="2" charset="-122"/>
              </a:rPr>
              <a:t>bölümünde</a:t>
            </a:r>
            <a:r>
              <a:rPr lang="en-AU" altLang="zh-CN" sz="2000" dirty="0">
                <a:ea typeface="宋体" panose="02010600030101010101" pitchFamily="2" charset="-122"/>
              </a:rPr>
              <a:t> </a:t>
            </a:r>
            <a:r>
              <a:rPr lang="en-AU" altLang="zh-CN" sz="2000" dirty="0" err="1">
                <a:ea typeface="宋体" panose="02010600030101010101" pitchFamily="2" charset="-122"/>
              </a:rPr>
              <a:t>bir</a:t>
            </a:r>
            <a:r>
              <a:rPr lang="en-AU" altLang="zh-CN" sz="2000" dirty="0">
                <a:ea typeface="宋体" panose="02010600030101010101" pitchFamily="2" charset="-122"/>
              </a:rPr>
              <a:t> </a:t>
            </a:r>
            <a:r>
              <a:rPr lang="en-AU" altLang="zh-CN" sz="2000" dirty="0" err="1">
                <a:ea typeface="宋体" panose="02010600030101010101" pitchFamily="2" charset="-122"/>
              </a:rPr>
              <a:t>ifadenin</a:t>
            </a:r>
            <a:r>
              <a:rPr lang="en-AU" altLang="zh-CN" sz="2000" dirty="0">
                <a:ea typeface="宋体" panose="02010600030101010101" pitchFamily="2" charset="-122"/>
              </a:rPr>
              <a:t> </a:t>
            </a:r>
            <a:r>
              <a:rPr lang="en-AU" altLang="zh-CN" sz="2000" dirty="0" err="1">
                <a:ea typeface="宋体" panose="02010600030101010101" pitchFamily="2" charset="-122"/>
              </a:rPr>
              <a:t>kısaltması</a:t>
            </a:r>
            <a:r>
              <a:rPr lang="en-AU" altLang="zh-CN" sz="2000" dirty="0">
                <a:ea typeface="宋体" panose="02010600030101010101" pitchFamily="2" charset="-122"/>
              </a:rPr>
              <a:t> </a:t>
            </a:r>
            <a:r>
              <a:rPr lang="en-AU" altLang="zh-CN" sz="2000" dirty="0" err="1">
                <a:ea typeface="宋体" panose="02010600030101010101" pitchFamily="2" charset="-122"/>
              </a:rPr>
              <a:t>yapılsa</a:t>
            </a:r>
            <a:r>
              <a:rPr lang="en-AU" altLang="zh-CN" sz="2000" dirty="0">
                <a:ea typeface="宋体" panose="02010600030101010101" pitchFamily="2" charset="-122"/>
              </a:rPr>
              <a:t> bile </a:t>
            </a:r>
            <a:r>
              <a:rPr lang="en-AU" altLang="zh-CN" sz="2000" dirty="0" err="1">
                <a:ea typeface="宋体" panose="02010600030101010101" pitchFamily="2" charset="-122"/>
              </a:rPr>
              <a:t>giriş</a:t>
            </a:r>
            <a:r>
              <a:rPr lang="en-AU" altLang="zh-CN" sz="2000" dirty="0">
                <a:ea typeface="宋体" panose="02010600030101010101" pitchFamily="2" charset="-122"/>
              </a:rPr>
              <a:t> </a:t>
            </a:r>
            <a:r>
              <a:rPr lang="en-AU" altLang="zh-CN" sz="2000" dirty="0" err="1">
                <a:ea typeface="宋体" panose="02010600030101010101" pitchFamily="2" charset="-122"/>
              </a:rPr>
              <a:t>bölümünde</a:t>
            </a:r>
            <a:r>
              <a:rPr lang="en-AU" altLang="zh-CN" sz="2000" dirty="0">
                <a:ea typeface="宋体" panose="02010600030101010101" pitchFamily="2" charset="-122"/>
              </a:rPr>
              <a:t> </a:t>
            </a:r>
            <a:r>
              <a:rPr lang="en-AU" altLang="zh-CN" sz="2000" dirty="0" err="1">
                <a:ea typeface="宋体" panose="02010600030101010101" pitchFamily="2" charset="-122"/>
              </a:rPr>
              <a:t>tekrar</a:t>
            </a:r>
            <a:r>
              <a:rPr lang="en-AU" altLang="zh-CN" sz="2000" dirty="0">
                <a:ea typeface="宋体" panose="02010600030101010101" pitchFamily="2" charset="-122"/>
              </a:rPr>
              <a:t> </a:t>
            </a:r>
            <a:r>
              <a:rPr lang="en-AU" altLang="zh-CN" sz="2000" dirty="0" err="1">
                <a:ea typeface="宋体" panose="02010600030101010101" pitchFamily="2" charset="-122"/>
              </a:rPr>
              <a:t>aynı</a:t>
            </a:r>
            <a:r>
              <a:rPr lang="en-AU" altLang="zh-CN" sz="2000" dirty="0">
                <a:ea typeface="宋体" panose="02010600030101010101" pitchFamily="2" charset="-122"/>
              </a:rPr>
              <a:t> </a:t>
            </a:r>
            <a:r>
              <a:rPr lang="en-AU" altLang="zh-CN" sz="2000" dirty="0" err="1">
                <a:ea typeface="宋体" panose="02010600030101010101" pitchFamily="2" charset="-122"/>
              </a:rPr>
              <a:t>ifade</a:t>
            </a:r>
            <a:r>
              <a:rPr lang="en-AU" altLang="zh-CN" sz="2000" dirty="0">
                <a:ea typeface="宋体" panose="02010600030101010101" pitchFamily="2" charset="-122"/>
              </a:rPr>
              <a:t> </a:t>
            </a:r>
            <a:r>
              <a:rPr lang="en-AU" altLang="zh-CN" sz="2000" dirty="0" err="1">
                <a:ea typeface="宋体" panose="02010600030101010101" pitchFamily="2" charset="-122"/>
              </a:rPr>
              <a:t>kısaltılmalıdır</a:t>
            </a:r>
            <a:r>
              <a:rPr lang="en-AU" altLang="zh-CN" sz="2000" dirty="0">
                <a:ea typeface="宋体" panose="02010600030101010101" pitchFamily="2" charset="-122"/>
              </a:rPr>
              <a:t>.</a:t>
            </a:r>
            <a:r>
              <a:rPr lang="tr-TR" altLang="zh-CN" sz="2000" dirty="0">
                <a:ea typeface="宋体" panose="02010600030101010101" pitchFamily="2" charset="-122"/>
              </a:rPr>
              <a:t> Özet bölümü en fazla 250 kelimeden oluşmalıdır.</a:t>
            </a:r>
          </a:p>
          <a:p>
            <a:pPr algn="just"/>
            <a:endParaRPr lang="en-GB" altLang="zh-CN" sz="2000" dirty="0">
              <a:ea typeface="宋体" panose="02010600030101010101" pitchFamily="2" charset="-122"/>
            </a:endParaRPr>
          </a:p>
        </p:txBody>
      </p:sp>
      <p:sp>
        <p:nvSpPr>
          <p:cNvPr id="3103" name="Text Box 7305">
            <a:extLst>
              <a:ext uri="{FF2B5EF4-FFF2-40B4-BE49-F238E27FC236}">
                <a16:creationId xmlns:a16="http://schemas.microsoft.com/office/drawing/2014/main" id="{823B2CBE-BDB6-C54D-C2A7-FFD978263D4C}"/>
              </a:ext>
            </a:extLst>
          </p:cNvPr>
          <p:cNvSpPr txBox="1">
            <a:spLocks noChangeArrowheads="1"/>
          </p:cNvSpPr>
          <p:nvPr/>
        </p:nvSpPr>
        <p:spPr bwMode="auto">
          <a:xfrm>
            <a:off x="1477508" y="24076909"/>
            <a:ext cx="8453870" cy="386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ctr"/>
            <a:r>
              <a:rPr lang="en-US" altLang="zh-CN" sz="2000" dirty="0">
                <a:ea typeface="宋体" panose="02010600030101010101" pitchFamily="2" charset="-122"/>
              </a:rPr>
              <a:t>Table</a:t>
            </a:r>
            <a:r>
              <a:rPr lang="tr-TR" altLang="zh-CN" sz="2000" dirty="0">
                <a:ea typeface="宋体" panose="02010600030101010101" pitchFamily="2" charset="-122"/>
              </a:rPr>
              <a:t>/Tablo</a:t>
            </a:r>
            <a:r>
              <a:rPr lang="en-US" altLang="zh-CN" sz="2000" dirty="0">
                <a:ea typeface="宋体" panose="02010600030101010101" pitchFamily="2" charset="-122"/>
              </a:rPr>
              <a:t> </a:t>
            </a:r>
            <a:r>
              <a:rPr lang="tr-TR" altLang="zh-CN" sz="2000" dirty="0">
                <a:ea typeface="宋体" panose="02010600030101010101" pitchFamily="2" charset="-122"/>
              </a:rPr>
              <a:t>1</a:t>
            </a:r>
            <a:r>
              <a:rPr lang="en-US" altLang="zh-CN" sz="2000" dirty="0">
                <a:ea typeface="宋体" panose="02010600030101010101" pitchFamily="2" charset="-122"/>
              </a:rPr>
              <a:t>.</a:t>
            </a:r>
            <a:r>
              <a:rPr lang="tr-TR" altLang="zh-CN" sz="2000" dirty="0">
                <a:ea typeface="宋体" panose="02010600030101010101" pitchFamily="2" charset="-122"/>
              </a:rPr>
              <a:t> Tablo başlığı</a:t>
            </a:r>
            <a:r>
              <a:rPr lang="en-GB" altLang="zh-CN" sz="2000" dirty="0">
                <a:ea typeface="宋体" panose="02010600030101010101" pitchFamily="2" charset="-122"/>
              </a:rPr>
              <a:t>. (</a:t>
            </a:r>
            <a:r>
              <a:rPr lang="tr-TR" altLang="zh-CN" sz="2000" dirty="0">
                <a:ea typeface="宋体" panose="02010600030101010101" pitchFamily="2" charset="-122"/>
              </a:rPr>
              <a:t>20 </a:t>
            </a:r>
            <a:r>
              <a:rPr lang="tr-TR" altLang="zh-CN" sz="2000" dirty="0" err="1">
                <a:ea typeface="宋体" panose="02010600030101010101" pitchFamily="2" charset="-122"/>
              </a:rPr>
              <a:t>pts</a:t>
            </a:r>
            <a:r>
              <a:rPr lang="en-GB" altLang="zh-CN" sz="2000" dirty="0">
                <a:ea typeface="宋体" panose="02010600030101010101" pitchFamily="2" charset="-122"/>
              </a:rPr>
              <a:t>)</a:t>
            </a:r>
          </a:p>
        </p:txBody>
      </p:sp>
      <p:sp>
        <p:nvSpPr>
          <p:cNvPr id="3104" name="Text Box 7483">
            <a:extLst>
              <a:ext uri="{FF2B5EF4-FFF2-40B4-BE49-F238E27FC236}">
                <a16:creationId xmlns:a16="http://schemas.microsoft.com/office/drawing/2014/main" id="{A370559D-99FA-0B74-2B41-FD1088A756A1}"/>
              </a:ext>
            </a:extLst>
          </p:cNvPr>
          <p:cNvSpPr txBox="1">
            <a:spLocks noChangeArrowheads="1"/>
          </p:cNvSpPr>
          <p:nvPr/>
        </p:nvSpPr>
        <p:spPr bwMode="auto">
          <a:xfrm>
            <a:off x="1088483" y="7229735"/>
            <a:ext cx="9280322" cy="2795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Abstract</a:t>
            </a:r>
            <a:endParaRPr lang="tr-TR" altLang="zh-CN" sz="2400" b="1" dirty="0">
              <a:ea typeface="宋体" panose="02010600030101010101" pitchFamily="2" charset="-122"/>
            </a:endParaRPr>
          </a:p>
          <a:p>
            <a:pPr algn="just">
              <a:spcBef>
                <a:spcPts val="511"/>
              </a:spcBef>
              <a:spcAft>
                <a:spcPts val="1021"/>
              </a:spcAft>
              <a:defRPr/>
            </a:pPr>
            <a:r>
              <a:rPr lang="en-US" altLang="zh-CN" sz="2000" dirty="0">
                <a:ea typeface="宋体" panose="02010600030101010101" pitchFamily="2" charset="-122"/>
              </a:rPr>
              <a:t>In this section, the contributions of the study, the motivation behind it, the main steps and the methods used in these steps and the outcomes obtained are briefly discussed. The abstract does not include any references and should be written with originality. Also, at the end of this section, keywords related to the study are provided. These keywords should be fundamental, significant, frequently used, and the most likely to come to mind during a search. Even if an abbreviation is used in the abstract, it should be redefined in the introduction section.</a:t>
            </a:r>
            <a:r>
              <a:rPr lang="tr-TR" altLang="zh-CN" sz="2000" dirty="0">
                <a:ea typeface="宋体" panose="02010600030101010101" pitchFamily="2" charset="-122"/>
              </a:rPr>
              <a:t> </a:t>
            </a:r>
            <a:r>
              <a:rPr lang="en-US" altLang="zh-CN" sz="2000" dirty="0">
                <a:ea typeface="宋体" panose="02010600030101010101" pitchFamily="2" charset="-122"/>
              </a:rPr>
              <a:t>The abstract section should consist of a maximum of 250 words.</a:t>
            </a:r>
            <a:endParaRPr lang="en-GB" altLang="zh-CN" sz="2000" dirty="0">
              <a:ea typeface="宋体" panose="02010600030101010101" pitchFamily="2" charset="-122"/>
            </a:endParaRPr>
          </a:p>
        </p:txBody>
      </p:sp>
      <p:sp>
        <p:nvSpPr>
          <p:cNvPr id="3105" name="Text Box 7485">
            <a:extLst>
              <a:ext uri="{FF2B5EF4-FFF2-40B4-BE49-F238E27FC236}">
                <a16:creationId xmlns:a16="http://schemas.microsoft.com/office/drawing/2014/main" id="{BBD3E76E-FB0A-5312-A963-47B25503FBD7}"/>
              </a:ext>
            </a:extLst>
          </p:cNvPr>
          <p:cNvSpPr txBox="1">
            <a:spLocks noChangeArrowheads="1"/>
          </p:cNvSpPr>
          <p:nvPr/>
        </p:nvSpPr>
        <p:spPr bwMode="auto">
          <a:xfrm>
            <a:off x="1090390" y="14514155"/>
            <a:ext cx="9258626" cy="248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II. System Design</a:t>
            </a:r>
            <a:r>
              <a:rPr lang="tr-TR" altLang="zh-CN" sz="2400" b="1" dirty="0">
                <a:ea typeface="宋体" panose="02010600030101010101" pitchFamily="2" charset="-122"/>
              </a:rPr>
              <a:t> </a:t>
            </a:r>
            <a:r>
              <a:rPr lang="en-GB" altLang="zh-CN" sz="2400" b="1" dirty="0">
                <a:ea typeface="宋体" panose="02010600030101010101" pitchFamily="2" charset="-122"/>
              </a:rPr>
              <a:t>/</a:t>
            </a:r>
            <a:r>
              <a:rPr lang="tr-TR" altLang="zh-CN" sz="2400" b="1" dirty="0">
                <a:ea typeface="宋体" panose="02010600030101010101" pitchFamily="2" charset="-122"/>
              </a:rPr>
              <a:t> </a:t>
            </a:r>
            <a:r>
              <a:rPr lang="en-GB" altLang="zh-CN" sz="2400" b="1" dirty="0" err="1">
                <a:ea typeface="宋体" panose="02010600030101010101" pitchFamily="2" charset="-122"/>
              </a:rPr>
              <a:t>Sistem</a:t>
            </a:r>
            <a:r>
              <a:rPr lang="en-GB" altLang="zh-CN" sz="2400" b="1" dirty="0">
                <a:ea typeface="宋体" panose="02010600030101010101" pitchFamily="2" charset="-122"/>
              </a:rPr>
              <a:t> </a:t>
            </a:r>
            <a:r>
              <a:rPr lang="en-GB" altLang="zh-CN" sz="2400" b="1" dirty="0" err="1">
                <a:ea typeface="宋体" panose="02010600030101010101" pitchFamily="2" charset="-122"/>
              </a:rPr>
              <a:t>Tasarımı</a:t>
            </a:r>
            <a:endParaRPr lang="en-GB" altLang="zh-CN" sz="2400" b="1" dirty="0">
              <a:ea typeface="宋体" panose="02010600030101010101" pitchFamily="2" charset="-122"/>
            </a:endParaRPr>
          </a:p>
          <a:p>
            <a:pPr algn="just">
              <a:spcBef>
                <a:spcPts val="511"/>
              </a:spcBef>
              <a:spcAft>
                <a:spcPts val="1021"/>
              </a:spcAft>
              <a:defRPr/>
            </a:pPr>
            <a:r>
              <a:rPr lang="tr-TR" sz="2000" dirty="0">
                <a:ea typeface="宋体" panose="02010600030101010101" pitchFamily="2" charset="-122"/>
              </a:rPr>
              <a:t>Önerdiğiniz sistemin teknik ayrıntılarını açıkladığınız bölümdür. Bu bölüm, okuyuculara sisteminizin nasıl çalıştığını, hangi bileşenlerden oluştuğunu, hangi yöntemlerin kullanıldığını ve bu bileşenlerin nasıl etkileşime girdiğini anlamalarını sağlar. Veri akışı ve işlem akışı diyagramları ile sistemin işleyişi görselleştirilmelidir. Bu bölüm, posterin geri kalanıyla tutarlı olmalı ve okuyucuların sistemi-mimariyi anlamalarına yardımcı olacak şekilde özenle yazılmalıdır.</a:t>
            </a:r>
            <a:endParaRPr lang="en-GB" altLang="zh-CN" sz="2000" dirty="0">
              <a:ea typeface="宋体" panose="02010600030101010101" pitchFamily="2" charset="-122"/>
            </a:endParaRPr>
          </a:p>
        </p:txBody>
      </p:sp>
      <p:sp>
        <p:nvSpPr>
          <p:cNvPr id="3106" name="Text Box 7486">
            <a:extLst>
              <a:ext uri="{FF2B5EF4-FFF2-40B4-BE49-F238E27FC236}">
                <a16:creationId xmlns:a16="http://schemas.microsoft.com/office/drawing/2014/main" id="{7C37E76A-9669-132A-FC68-AE694F8E1D2E}"/>
              </a:ext>
            </a:extLst>
          </p:cNvPr>
          <p:cNvSpPr txBox="1">
            <a:spLocks noChangeArrowheads="1"/>
          </p:cNvSpPr>
          <p:nvPr/>
        </p:nvSpPr>
        <p:spPr bwMode="auto">
          <a:xfrm>
            <a:off x="1080855" y="17345272"/>
            <a:ext cx="9268488" cy="1704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360"/>
              </a:spcBef>
              <a:spcAft>
                <a:spcPts val="721"/>
              </a:spcAft>
            </a:pPr>
            <a:r>
              <a:rPr lang="en-GB" altLang="zh-CN" sz="2000" b="1" dirty="0">
                <a:ea typeface="宋体" panose="02010600030101010101" pitchFamily="2" charset="-122"/>
              </a:rPr>
              <a:t>A. </a:t>
            </a:r>
            <a:r>
              <a:rPr lang="tr-TR" altLang="zh-CN" sz="2000" b="1" dirty="0">
                <a:ea typeface="宋体" panose="02010600030101010101" pitchFamily="2" charset="-122"/>
              </a:rPr>
              <a:t>Şekil, Tablo, Denklem ve Algoritma (20 </a:t>
            </a:r>
            <a:r>
              <a:rPr lang="tr-TR" altLang="zh-CN" sz="2000" b="1" dirty="0" err="1">
                <a:ea typeface="宋体" panose="02010600030101010101" pitchFamily="2" charset="-122"/>
              </a:rPr>
              <a:t>point</a:t>
            </a:r>
            <a:r>
              <a:rPr lang="tr-TR" altLang="zh-CN" sz="2000" b="1" dirty="0">
                <a:ea typeface="宋体" panose="02010600030101010101" pitchFamily="2" charset="-122"/>
              </a:rPr>
              <a:t>)</a:t>
            </a:r>
            <a:endParaRPr lang="en-GB" altLang="zh-CN" sz="2000" b="1" dirty="0">
              <a:ea typeface="宋体" panose="02010600030101010101" pitchFamily="2" charset="-122"/>
            </a:endParaRPr>
          </a:p>
          <a:p>
            <a:pPr algn="just"/>
            <a:r>
              <a:rPr lang="en-US" altLang="zh-CN" sz="2000" dirty="0">
                <a:ea typeface="宋体" panose="02010600030101010101" pitchFamily="2" charset="-122"/>
              </a:rPr>
              <a:t>Figure</a:t>
            </a:r>
            <a:r>
              <a:rPr lang="tr-TR" altLang="zh-CN" sz="2000" dirty="0">
                <a:ea typeface="宋体" panose="02010600030101010101" pitchFamily="2" charset="-122"/>
              </a:rPr>
              <a:t>/Şekil</a:t>
            </a:r>
            <a:r>
              <a:rPr lang="en-US" altLang="zh-CN" sz="2000" dirty="0">
                <a:ea typeface="宋体" panose="02010600030101010101" pitchFamily="2" charset="-122"/>
              </a:rPr>
              <a:t> </a:t>
            </a:r>
            <a:r>
              <a:rPr lang="en-US" altLang="zh-CN" sz="2000" dirty="0" err="1">
                <a:ea typeface="宋体" panose="02010600030101010101" pitchFamily="2" charset="-122"/>
              </a:rPr>
              <a:t>yazıları</a:t>
            </a:r>
            <a:r>
              <a:rPr lang="en-US" altLang="zh-CN" sz="2000" dirty="0">
                <a:ea typeface="宋体" panose="02010600030101010101" pitchFamily="2" charset="-122"/>
              </a:rPr>
              <a:t> </a:t>
            </a:r>
            <a:r>
              <a:rPr lang="en-US" altLang="zh-CN" sz="2000" dirty="0" err="1">
                <a:ea typeface="宋体" panose="02010600030101010101" pitchFamily="2" charset="-122"/>
              </a:rPr>
              <a:t>altta</a:t>
            </a:r>
            <a:r>
              <a:rPr lang="en-US" altLang="zh-CN" sz="2000" dirty="0">
                <a:ea typeface="宋体" panose="02010600030101010101" pitchFamily="2" charset="-122"/>
              </a:rPr>
              <a:t>, </a:t>
            </a:r>
            <a:r>
              <a:rPr lang="en-US" altLang="zh-CN" sz="2000" dirty="0" err="1">
                <a:ea typeface="宋体" panose="02010600030101010101" pitchFamily="2" charset="-122"/>
              </a:rPr>
              <a:t>tablo</a:t>
            </a:r>
            <a:r>
              <a:rPr lang="en-US" altLang="zh-CN" sz="2000" dirty="0">
                <a:ea typeface="宋体" panose="02010600030101010101" pitchFamily="2" charset="-122"/>
              </a:rPr>
              <a:t> </a:t>
            </a:r>
            <a:r>
              <a:rPr lang="en-US" altLang="zh-CN" sz="2000" dirty="0" err="1">
                <a:ea typeface="宋体" panose="02010600030101010101" pitchFamily="2" charset="-122"/>
              </a:rPr>
              <a:t>yazıları</a:t>
            </a:r>
            <a:r>
              <a:rPr lang="en-US" altLang="zh-CN" sz="2000" dirty="0">
                <a:ea typeface="宋体" panose="02010600030101010101" pitchFamily="2" charset="-122"/>
              </a:rPr>
              <a:t> </a:t>
            </a:r>
            <a:r>
              <a:rPr lang="en-US" altLang="zh-CN" sz="2000" dirty="0" err="1">
                <a:ea typeface="宋体" panose="02010600030101010101" pitchFamily="2" charset="-122"/>
              </a:rPr>
              <a:t>üstte</a:t>
            </a:r>
            <a:r>
              <a:rPr lang="en-US" altLang="zh-CN" sz="2000" dirty="0">
                <a:ea typeface="宋体" panose="02010600030101010101" pitchFamily="2" charset="-122"/>
              </a:rPr>
              <a:t> </a:t>
            </a:r>
            <a:r>
              <a:rPr lang="en-US" altLang="zh-CN" sz="2000" dirty="0" err="1">
                <a:ea typeface="宋体" panose="02010600030101010101" pitchFamily="2" charset="-122"/>
              </a:rPr>
              <a:t>olmalıdır</a:t>
            </a:r>
            <a:r>
              <a:rPr lang="en-US" altLang="zh-CN" sz="2000" dirty="0">
                <a:ea typeface="宋体" panose="02010600030101010101" pitchFamily="2" charset="-122"/>
              </a:rPr>
              <a:t>.</a:t>
            </a:r>
            <a:r>
              <a:rPr lang="tr-TR" altLang="zh-CN" sz="2000" dirty="0">
                <a:ea typeface="宋体" panose="02010600030101010101" pitchFamily="2" charset="-122"/>
              </a:rPr>
              <a:t> Tablo ve şekil yazıları çok kısa veya çok uzun olmamalıdır. Eklenen şekil, tablo, denklem ve algoritmalara mutlaka metin içerisinde "Denklem 1." veya "Algoritma 1." gibi referanslar verilmelidir.</a:t>
            </a:r>
            <a:br>
              <a:rPr lang="tr-TR" altLang="zh-CN" sz="1800" dirty="0">
                <a:ea typeface="宋体" panose="02010600030101010101" pitchFamily="2" charset="-122"/>
              </a:rPr>
            </a:br>
            <a:endParaRPr lang="en-GB" altLang="zh-CN" sz="1980" dirty="0">
              <a:ea typeface="宋体" panose="02010600030101010101" pitchFamily="2" charset="-122"/>
            </a:endParaRPr>
          </a:p>
        </p:txBody>
      </p:sp>
      <p:sp>
        <p:nvSpPr>
          <p:cNvPr id="3109" name="Text Box 7512">
            <a:extLst>
              <a:ext uri="{FF2B5EF4-FFF2-40B4-BE49-F238E27FC236}">
                <a16:creationId xmlns:a16="http://schemas.microsoft.com/office/drawing/2014/main" id="{F937CD7F-A296-B83F-DF30-921CE2B5F669}"/>
              </a:ext>
            </a:extLst>
          </p:cNvPr>
          <p:cNvSpPr txBox="1">
            <a:spLocks noChangeArrowheads="1"/>
          </p:cNvSpPr>
          <p:nvPr/>
        </p:nvSpPr>
        <p:spPr bwMode="auto">
          <a:xfrm>
            <a:off x="11066589" y="22814194"/>
            <a:ext cx="9366052" cy="2122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tr-TR" altLang="zh-CN" sz="2400" b="1" dirty="0" err="1">
                <a:ea typeface="宋体" panose="02010600030101010101" pitchFamily="2" charset="-122"/>
              </a:rPr>
              <a:t>Conclusion</a:t>
            </a:r>
            <a:r>
              <a:rPr lang="tr-TR" altLang="zh-CN" sz="2400" b="1" dirty="0">
                <a:ea typeface="宋体" panose="02010600030101010101" pitchFamily="2" charset="-122"/>
              </a:rPr>
              <a:t> / Sonuç</a:t>
            </a:r>
            <a:endParaRPr lang="en-US" altLang="zh-CN" sz="2400" b="1" dirty="0">
              <a:ea typeface="宋体" panose="02010600030101010101" pitchFamily="2" charset="-122"/>
            </a:endParaRPr>
          </a:p>
          <a:p>
            <a:pPr algn="just"/>
            <a:r>
              <a:rPr lang="en-US" altLang="zh-CN" sz="2000" dirty="0">
                <a:ea typeface="宋体" panose="02010600030101010101" pitchFamily="2" charset="-122"/>
              </a:rPr>
              <a:t>Sonuç </a:t>
            </a:r>
            <a:r>
              <a:rPr lang="en-US" altLang="zh-CN" sz="2000" dirty="0" err="1">
                <a:ea typeface="宋体" panose="02010600030101010101" pitchFamily="2" charset="-122"/>
              </a:rPr>
              <a:t>bölümu</a:t>
            </a:r>
            <a:r>
              <a:rPr lang="en-US" altLang="zh-CN" sz="2000" dirty="0">
                <a:ea typeface="宋体" panose="02010600030101010101" pitchFamily="2" charset="-122"/>
              </a:rPr>
              <a:t>̈, </a:t>
            </a:r>
            <a:r>
              <a:rPr lang="en-US" altLang="zh-CN" sz="2000" dirty="0" err="1">
                <a:ea typeface="宋体" panose="02010600030101010101" pitchFamily="2" charset="-122"/>
              </a:rPr>
              <a:t>gerçekleştirilen</a:t>
            </a:r>
            <a:r>
              <a:rPr lang="en-US" altLang="zh-CN" sz="2000" dirty="0">
                <a:ea typeface="宋体" panose="02010600030101010101" pitchFamily="2" charset="-122"/>
              </a:rPr>
              <a:t> </a:t>
            </a:r>
            <a:r>
              <a:rPr lang="en-US" altLang="zh-CN" sz="2000" dirty="0" err="1">
                <a:ea typeface="宋体" panose="02010600030101010101" pitchFamily="2" charset="-122"/>
              </a:rPr>
              <a:t>çalışmadan</a:t>
            </a:r>
            <a:r>
              <a:rPr lang="en-US" altLang="zh-CN" sz="2000" dirty="0">
                <a:ea typeface="宋体" panose="02010600030101010101" pitchFamily="2" charset="-122"/>
              </a:rPr>
              <a:t> </a:t>
            </a:r>
            <a:r>
              <a:rPr lang="en-US" altLang="zh-CN" sz="2000" dirty="0" err="1">
                <a:ea typeface="宋体" panose="02010600030101010101" pitchFamily="2" charset="-122"/>
              </a:rPr>
              <a:t>elde</a:t>
            </a:r>
            <a:r>
              <a:rPr lang="en-US" altLang="zh-CN" sz="2000" dirty="0">
                <a:ea typeface="宋体" panose="02010600030101010101" pitchFamily="2" charset="-122"/>
              </a:rPr>
              <a:t> </a:t>
            </a:r>
            <a:r>
              <a:rPr lang="en-US" altLang="zh-CN" sz="2000" dirty="0" err="1">
                <a:ea typeface="宋体" panose="02010600030101010101" pitchFamily="2" charset="-122"/>
              </a:rPr>
              <a:t>edilen</a:t>
            </a:r>
            <a:r>
              <a:rPr lang="en-US" altLang="zh-CN" sz="2000" dirty="0">
                <a:ea typeface="宋体" panose="02010600030101010101" pitchFamily="2" charset="-122"/>
              </a:rPr>
              <a:t> </a:t>
            </a:r>
            <a:r>
              <a:rPr lang="en-US" altLang="zh-CN" sz="2000" dirty="0" err="1">
                <a:ea typeface="宋体" panose="02010600030101010101" pitchFamily="2" charset="-122"/>
              </a:rPr>
              <a:t>sonuçların</a:t>
            </a:r>
            <a:r>
              <a:rPr lang="en-US" altLang="zh-CN" sz="2000" dirty="0">
                <a:ea typeface="宋体" panose="02010600030101010101" pitchFamily="2" charset="-122"/>
              </a:rPr>
              <a:t> </a:t>
            </a:r>
            <a:r>
              <a:rPr lang="en-US" altLang="zh-CN" sz="2000" dirty="0" err="1">
                <a:ea typeface="宋体" panose="02010600030101010101" pitchFamily="2" charset="-122"/>
              </a:rPr>
              <a:t>değerlendirildiği</a:t>
            </a:r>
            <a:r>
              <a:rPr lang="en-US" altLang="zh-CN" sz="2000" dirty="0">
                <a:ea typeface="宋体" panose="02010600030101010101" pitchFamily="2" charset="-122"/>
              </a:rPr>
              <a:t> </a:t>
            </a:r>
            <a:r>
              <a:rPr lang="en-US" altLang="zh-CN" sz="2000" dirty="0" err="1">
                <a:ea typeface="宋体" panose="02010600030101010101" pitchFamily="2" charset="-122"/>
              </a:rPr>
              <a:t>bölümdür</a:t>
            </a:r>
            <a:r>
              <a:rPr lang="en-US" altLang="zh-CN" sz="2000" dirty="0">
                <a:ea typeface="宋体" panose="02010600030101010101" pitchFamily="2" charset="-122"/>
              </a:rPr>
              <a:t>. </a:t>
            </a:r>
            <a:r>
              <a:rPr lang="en-US" altLang="zh-CN" sz="2000" dirty="0" err="1">
                <a:ea typeface="宋体" panose="02010600030101010101" pitchFamily="2" charset="-122"/>
              </a:rPr>
              <a:t>Çalışama</a:t>
            </a:r>
            <a:r>
              <a:rPr lang="en-US" altLang="zh-CN" sz="2000" dirty="0">
                <a:ea typeface="宋体" panose="02010600030101010101" pitchFamily="2" charset="-122"/>
              </a:rPr>
              <a:t> </a:t>
            </a:r>
            <a:r>
              <a:rPr lang="en-US" altLang="zh-CN" sz="2000" dirty="0" err="1">
                <a:ea typeface="宋体" panose="02010600030101010101" pitchFamily="2" charset="-122"/>
              </a:rPr>
              <a:t>kapsamında</a:t>
            </a:r>
            <a:r>
              <a:rPr lang="en-US" altLang="zh-CN" sz="2000" dirty="0">
                <a:ea typeface="宋体" panose="02010600030101010101" pitchFamily="2" charset="-122"/>
              </a:rPr>
              <a:t> </a:t>
            </a:r>
            <a:r>
              <a:rPr lang="en-US" altLang="zh-CN" sz="2000" dirty="0" err="1">
                <a:ea typeface="宋体" panose="02010600030101010101" pitchFamily="2" charset="-122"/>
              </a:rPr>
              <a:t>yapılan</a:t>
            </a:r>
            <a:r>
              <a:rPr lang="en-US" altLang="zh-CN" sz="2000" dirty="0">
                <a:ea typeface="宋体" panose="02010600030101010101" pitchFamily="2" charset="-122"/>
              </a:rPr>
              <a:t> </a:t>
            </a:r>
            <a:r>
              <a:rPr lang="en-US" altLang="zh-CN" sz="2000" dirty="0" err="1">
                <a:ea typeface="宋体" panose="02010600030101010101" pitchFamily="2" charset="-122"/>
              </a:rPr>
              <a:t>işlemler</a:t>
            </a:r>
            <a:r>
              <a:rPr lang="en-US" altLang="zh-CN" sz="2000" dirty="0">
                <a:ea typeface="宋体" panose="02010600030101010101" pitchFamily="2" charset="-122"/>
              </a:rPr>
              <a:t> </a:t>
            </a:r>
            <a:r>
              <a:rPr lang="en-US" altLang="zh-CN" sz="2000" dirty="0" err="1">
                <a:ea typeface="宋体" panose="02010600030101010101" pitchFamily="2" charset="-122"/>
              </a:rPr>
              <a:t>kısaca</a:t>
            </a:r>
            <a:r>
              <a:rPr lang="en-US" altLang="zh-CN" sz="2000" dirty="0">
                <a:ea typeface="宋体" panose="02010600030101010101" pitchFamily="2" charset="-122"/>
              </a:rPr>
              <a:t> </a:t>
            </a:r>
            <a:r>
              <a:rPr lang="en-US" altLang="zh-CN" sz="2000" dirty="0" err="1">
                <a:ea typeface="宋体" panose="02010600030101010101" pitchFamily="2" charset="-122"/>
              </a:rPr>
              <a:t>özetlenerek</a:t>
            </a:r>
            <a:r>
              <a:rPr lang="en-US" altLang="zh-CN" sz="2000" dirty="0">
                <a:ea typeface="宋体" panose="02010600030101010101" pitchFamily="2" charset="-122"/>
              </a:rPr>
              <a:t> </a:t>
            </a:r>
            <a:r>
              <a:rPr lang="en-US" altLang="zh-CN" sz="2000" dirty="0" err="1">
                <a:ea typeface="宋体" panose="02010600030101010101" pitchFamily="2" charset="-122"/>
              </a:rPr>
              <a:t>bulunan</a:t>
            </a:r>
            <a:r>
              <a:rPr lang="en-US" altLang="zh-CN" sz="2000" dirty="0">
                <a:ea typeface="宋体" panose="02010600030101010101" pitchFamily="2" charset="-122"/>
              </a:rPr>
              <a:t> </a:t>
            </a:r>
            <a:r>
              <a:rPr lang="en-US" altLang="zh-CN" sz="2000" dirty="0" err="1">
                <a:ea typeface="宋体" panose="02010600030101010101" pitchFamily="2" charset="-122"/>
              </a:rPr>
              <a:t>sonuçların</a:t>
            </a:r>
            <a:r>
              <a:rPr lang="en-US" altLang="zh-CN" sz="2000" dirty="0">
                <a:ea typeface="宋体" panose="02010600030101010101" pitchFamily="2" charset="-122"/>
              </a:rPr>
              <a:t> </a:t>
            </a:r>
            <a:r>
              <a:rPr lang="en-US" altLang="zh-CN" sz="2000" dirty="0" err="1">
                <a:ea typeface="宋体" panose="02010600030101010101" pitchFamily="2" charset="-122"/>
              </a:rPr>
              <a:t>yorumu</a:t>
            </a:r>
            <a:r>
              <a:rPr lang="en-US" altLang="zh-CN" sz="2000" dirty="0">
                <a:ea typeface="宋体" panose="02010600030101010101" pitchFamily="2" charset="-122"/>
              </a:rPr>
              <a:t> </a:t>
            </a:r>
            <a:r>
              <a:rPr lang="en-US" altLang="zh-CN" sz="2000" dirty="0" err="1">
                <a:ea typeface="宋体" panose="02010600030101010101" pitchFamily="2" charset="-122"/>
              </a:rPr>
              <a:t>yapılır</a:t>
            </a:r>
            <a:r>
              <a:rPr lang="en-US" altLang="zh-CN" sz="2000" dirty="0">
                <a:ea typeface="宋体" panose="02010600030101010101" pitchFamily="2" charset="-122"/>
              </a:rPr>
              <a:t>. </a:t>
            </a:r>
            <a:r>
              <a:rPr lang="en-US" altLang="zh-CN" sz="2000" dirty="0" err="1">
                <a:ea typeface="宋体" panose="02010600030101010101" pitchFamily="2" charset="-122"/>
              </a:rPr>
              <a:t>Eğer</a:t>
            </a:r>
            <a:r>
              <a:rPr lang="en-US" altLang="zh-CN" sz="2000" dirty="0">
                <a:ea typeface="宋体" panose="02010600030101010101" pitchFamily="2" charset="-122"/>
              </a:rPr>
              <a:t> </a:t>
            </a:r>
            <a:r>
              <a:rPr lang="en-US" altLang="zh-CN" sz="2000" dirty="0" err="1">
                <a:ea typeface="宋体" panose="02010600030101010101" pitchFamily="2" charset="-122"/>
              </a:rPr>
              <a:t>birkaç</a:t>
            </a:r>
            <a:r>
              <a:rPr lang="en-US" altLang="zh-CN" sz="2000" dirty="0">
                <a:ea typeface="宋体" panose="02010600030101010101" pitchFamily="2" charset="-122"/>
              </a:rPr>
              <a:t> </a:t>
            </a:r>
            <a:r>
              <a:rPr lang="en-US" altLang="zh-CN" sz="2000" dirty="0" err="1">
                <a:ea typeface="宋体" panose="02010600030101010101" pitchFamily="2" charset="-122"/>
              </a:rPr>
              <a:t>yöntem</a:t>
            </a:r>
            <a:r>
              <a:rPr lang="en-US" altLang="zh-CN" sz="2000" dirty="0">
                <a:ea typeface="宋体" panose="02010600030101010101" pitchFamily="2" charset="-122"/>
              </a:rPr>
              <a:t> </a:t>
            </a:r>
            <a:r>
              <a:rPr lang="en-US" altLang="zh-CN" sz="2000" dirty="0" err="1">
                <a:ea typeface="宋体" panose="02010600030101010101" pitchFamily="2" charset="-122"/>
              </a:rPr>
              <a:t>kullanılıp</a:t>
            </a:r>
            <a:r>
              <a:rPr lang="en-US" altLang="zh-CN" sz="2000" dirty="0">
                <a:ea typeface="宋体" panose="02010600030101010101" pitchFamily="2" charset="-122"/>
              </a:rPr>
              <a:t> </a:t>
            </a:r>
            <a:r>
              <a:rPr lang="en-US" altLang="zh-CN" sz="2000" dirty="0" err="1">
                <a:ea typeface="宋体" panose="02010600030101010101" pitchFamily="2" charset="-122"/>
              </a:rPr>
              <a:t>karşılaştırılmaları</a:t>
            </a:r>
            <a:r>
              <a:rPr lang="en-US" altLang="zh-CN" sz="2000" dirty="0">
                <a:ea typeface="宋体" panose="02010600030101010101" pitchFamily="2" charset="-122"/>
              </a:rPr>
              <a:t> </a:t>
            </a:r>
            <a:r>
              <a:rPr lang="en-US" altLang="zh-CN" sz="2000" dirty="0" err="1">
                <a:ea typeface="宋体" panose="02010600030101010101" pitchFamily="2" charset="-122"/>
              </a:rPr>
              <a:t>yapılmışsa</a:t>
            </a:r>
            <a:r>
              <a:rPr lang="en-US" altLang="zh-CN" sz="2000" dirty="0">
                <a:ea typeface="宋体" panose="02010600030101010101" pitchFamily="2" charset="-122"/>
              </a:rPr>
              <a:t> </a:t>
            </a:r>
            <a:r>
              <a:rPr lang="en-US" altLang="zh-CN" sz="2000" dirty="0" err="1">
                <a:ea typeface="宋体" panose="02010600030101010101" pitchFamily="2" charset="-122"/>
              </a:rPr>
              <a:t>en</a:t>
            </a:r>
            <a:r>
              <a:rPr lang="en-US" altLang="zh-CN" sz="2000" dirty="0">
                <a:ea typeface="宋体" panose="02010600030101010101" pitchFamily="2" charset="-122"/>
              </a:rPr>
              <a:t> </a:t>
            </a:r>
            <a:r>
              <a:rPr lang="en-US" altLang="zh-CN" sz="2000" dirty="0" err="1">
                <a:ea typeface="宋体" panose="02010600030101010101" pitchFamily="2" charset="-122"/>
              </a:rPr>
              <a:t>çok</a:t>
            </a:r>
            <a:r>
              <a:rPr lang="en-US" altLang="zh-CN" sz="2000" dirty="0">
                <a:ea typeface="宋体" panose="02010600030101010101" pitchFamily="2" charset="-122"/>
              </a:rPr>
              <a:t> </a:t>
            </a:r>
            <a:r>
              <a:rPr lang="en-US" altLang="zh-CN" sz="2000" dirty="0" err="1">
                <a:ea typeface="宋体" panose="02010600030101010101" pitchFamily="2" charset="-122"/>
              </a:rPr>
              <a:t>başarı</a:t>
            </a:r>
            <a:r>
              <a:rPr lang="en-US" altLang="zh-CN" sz="2000" dirty="0">
                <a:ea typeface="宋体" panose="02010600030101010101" pitchFamily="2" charset="-122"/>
              </a:rPr>
              <a:t> </a:t>
            </a:r>
            <a:r>
              <a:rPr lang="en-US" altLang="zh-CN" sz="2000" dirty="0" err="1">
                <a:ea typeface="宋体" panose="02010600030101010101" pitchFamily="2" charset="-122"/>
              </a:rPr>
              <a:t>veren</a:t>
            </a:r>
            <a:r>
              <a:rPr lang="en-US" altLang="zh-CN" sz="2000" dirty="0">
                <a:ea typeface="宋体" panose="02010600030101010101" pitchFamily="2" charset="-122"/>
              </a:rPr>
              <a:t> </a:t>
            </a:r>
            <a:r>
              <a:rPr lang="en-US" altLang="zh-CN" sz="2000" dirty="0" err="1">
                <a:ea typeface="宋体" panose="02010600030101010101" pitchFamily="2" charset="-122"/>
              </a:rPr>
              <a:t>yöntemin</a:t>
            </a:r>
            <a:r>
              <a:rPr lang="en-US" altLang="zh-CN" sz="2000" dirty="0">
                <a:ea typeface="宋体" panose="02010600030101010101" pitchFamily="2" charset="-122"/>
              </a:rPr>
              <a:t> </a:t>
            </a:r>
            <a:r>
              <a:rPr lang="en-US" altLang="zh-CN" sz="2000" dirty="0" err="1">
                <a:ea typeface="宋体" panose="02010600030101010101" pitchFamily="2" charset="-122"/>
              </a:rPr>
              <a:t>hangisi</a:t>
            </a:r>
            <a:r>
              <a:rPr lang="en-US" altLang="zh-CN" sz="2000" dirty="0">
                <a:ea typeface="宋体" panose="02010600030101010101" pitchFamily="2" charset="-122"/>
              </a:rPr>
              <a:t> </a:t>
            </a:r>
            <a:r>
              <a:rPr lang="en-US" altLang="zh-CN" sz="2000" dirty="0" err="1">
                <a:ea typeface="宋体" panose="02010600030101010101" pitchFamily="2" charset="-122"/>
              </a:rPr>
              <a:t>olduğu</a:t>
            </a:r>
            <a:r>
              <a:rPr lang="en-US" altLang="zh-CN" sz="2000" dirty="0">
                <a:ea typeface="宋体" panose="02010600030101010101" pitchFamily="2" charset="-122"/>
              </a:rPr>
              <a:t> </a:t>
            </a:r>
            <a:r>
              <a:rPr lang="en-US" altLang="zh-CN" sz="2000" dirty="0" err="1">
                <a:ea typeface="宋体" panose="02010600030101010101" pitchFamily="2" charset="-122"/>
              </a:rPr>
              <a:t>belirtilir</a:t>
            </a:r>
            <a:r>
              <a:rPr lang="en-US" altLang="zh-CN" sz="2000" dirty="0">
                <a:ea typeface="宋体" panose="02010600030101010101" pitchFamily="2" charset="-122"/>
              </a:rPr>
              <a:t>. </a:t>
            </a:r>
            <a:r>
              <a:rPr lang="en-US" altLang="zh-CN" sz="2000" dirty="0" err="1">
                <a:ea typeface="宋体" panose="02010600030101010101" pitchFamily="2" charset="-122"/>
              </a:rPr>
              <a:t>Gelecekte</a:t>
            </a:r>
            <a:r>
              <a:rPr lang="en-US" altLang="zh-CN" sz="2000" dirty="0">
                <a:ea typeface="宋体" panose="02010600030101010101" pitchFamily="2" charset="-122"/>
              </a:rPr>
              <a:t> </a:t>
            </a:r>
            <a:r>
              <a:rPr lang="en-US" altLang="zh-CN" sz="2000" dirty="0" err="1">
                <a:ea typeface="宋体" panose="02010600030101010101" pitchFamily="2" charset="-122"/>
              </a:rPr>
              <a:t>yapılacak</a:t>
            </a:r>
            <a:r>
              <a:rPr lang="en-US" altLang="zh-CN" sz="2000" dirty="0">
                <a:ea typeface="宋体" panose="02010600030101010101" pitchFamily="2" charset="-122"/>
              </a:rPr>
              <a:t> </a:t>
            </a:r>
            <a:r>
              <a:rPr lang="en-US" altLang="zh-CN" sz="2000" dirty="0" err="1">
                <a:ea typeface="宋体" panose="02010600030101010101" pitchFamily="2" charset="-122"/>
              </a:rPr>
              <a:t>çalışmalar</a:t>
            </a:r>
            <a:r>
              <a:rPr lang="en-US" altLang="zh-CN" sz="2000" dirty="0">
                <a:ea typeface="宋体" panose="02010600030101010101" pitchFamily="2" charset="-122"/>
              </a:rPr>
              <a:t> </a:t>
            </a:r>
            <a:r>
              <a:rPr lang="en-US" altLang="zh-CN" sz="2000" dirty="0" err="1">
                <a:ea typeface="宋体" panose="02010600030101010101" pitchFamily="2" charset="-122"/>
              </a:rPr>
              <a:t>için</a:t>
            </a:r>
            <a:r>
              <a:rPr lang="en-US" altLang="zh-CN" sz="2000" dirty="0">
                <a:ea typeface="宋体" panose="02010600030101010101" pitchFamily="2" charset="-122"/>
              </a:rPr>
              <a:t> </a:t>
            </a:r>
            <a:r>
              <a:rPr lang="en-US" altLang="zh-CN" sz="2000" dirty="0" err="1">
                <a:ea typeface="宋体" panose="02010600030101010101" pitchFamily="2" charset="-122"/>
              </a:rPr>
              <a:t>öneriler</a:t>
            </a:r>
            <a:r>
              <a:rPr lang="en-US" altLang="zh-CN" sz="2000" dirty="0">
                <a:ea typeface="宋体" panose="02010600030101010101" pitchFamily="2" charset="-122"/>
              </a:rPr>
              <a:t> </a:t>
            </a:r>
            <a:r>
              <a:rPr lang="en-US" altLang="zh-CN" sz="2000" dirty="0" err="1">
                <a:ea typeface="宋体" panose="02010600030101010101" pitchFamily="2" charset="-122"/>
              </a:rPr>
              <a:t>verilebilir</a:t>
            </a:r>
            <a:r>
              <a:rPr lang="en-US" altLang="zh-CN" sz="2000" dirty="0">
                <a:ea typeface="宋体" panose="02010600030101010101" pitchFamily="2" charset="-122"/>
              </a:rPr>
              <a:t>.</a:t>
            </a:r>
          </a:p>
        </p:txBody>
      </p:sp>
      <p:sp>
        <p:nvSpPr>
          <p:cNvPr id="3111" name="Text Box 7523">
            <a:extLst>
              <a:ext uri="{FF2B5EF4-FFF2-40B4-BE49-F238E27FC236}">
                <a16:creationId xmlns:a16="http://schemas.microsoft.com/office/drawing/2014/main" id="{AF9BB22D-7E66-0419-AF82-818BED131EAD}"/>
              </a:ext>
            </a:extLst>
          </p:cNvPr>
          <p:cNvSpPr txBox="1">
            <a:spLocks noChangeArrowheads="1"/>
          </p:cNvSpPr>
          <p:nvPr/>
        </p:nvSpPr>
        <p:spPr bwMode="auto">
          <a:xfrm>
            <a:off x="11066589" y="24936648"/>
            <a:ext cx="9229730" cy="5008500"/>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just">
              <a:spcBef>
                <a:spcPts val="511"/>
              </a:spcBef>
              <a:spcAft>
                <a:spcPts val="1021"/>
              </a:spcAft>
              <a:defRPr/>
            </a:pPr>
            <a:r>
              <a:rPr lang="tr-TR" altLang="zh-CN" sz="2400" b="1" dirty="0" err="1">
                <a:ea typeface="宋体" panose="02010600030101010101" pitchFamily="2" charset="-122"/>
              </a:rPr>
              <a:t>References</a:t>
            </a:r>
            <a:r>
              <a:rPr lang="tr-TR" altLang="zh-CN" sz="2400" b="1" dirty="0">
                <a:ea typeface="宋体" panose="02010600030101010101" pitchFamily="2" charset="-122"/>
              </a:rPr>
              <a:t> / Kaynakça</a:t>
            </a:r>
            <a:endParaRPr lang="en-US" altLang="zh-CN" sz="2400" b="1" dirty="0">
              <a:ea typeface="宋体" panose="02010600030101010101" pitchFamily="2" charset="-122"/>
            </a:endParaRPr>
          </a:p>
          <a:p>
            <a:pPr algn="just">
              <a:defRPr/>
            </a:pPr>
            <a:r>
              <a:rPr lang="tr-TR" sz="1600" dirty="0">
                <a:latin typeface="+mn-lt"/>
                <a:ea typeface="宋体" panose="02010600030101010101" pitchFamily="2" charset="-122"/>
              </a:rPr>
              <a:t>Referanslar APA formatında olmalıdır ve 16 </a:t>
            </a:r>
            <a:r>
              <a:rPr lang="tr-TR" sz="1600" dirty="0" err="1">
                <a:latin typeface="+mn-lt"/>
                <a:ea typeface="宋体" panose="02010600030101010101" pitchFamily="2" charset="-122"/>
              </a:rPr>
              <a:t>pts</a:t>
            </a:r>
            <a:r>
              <a:rPr lang="tr-TR" sz="1600" dirty="0">
                <a:latin typeface="+mn-lt"/>
                <a:ea typeface="宋体" panose="02010600030101010101" pitchFamily="2" charset="-122"/>
              </a:rPr>
              <a:t> ile yazılmalıdır. Referanslarda internet sitesi vs. gibi basit kaynaklar çok mecbur kalınmadıkça verilmemelidir. Çalışma konusuyla ilgili literatürdeki indeksli dergi makaleleri ve IEEE başta olmak üzere seçkin konferans bildirileri taranmalıdır. </a:t>
            </a:r>
          </a:p>
          <a:p>
            <a:pPr algn="just" rtl="0" fontAlgn="base">
              <a:spcBef>
                <a:spcPts val="0"/>
              </a:spcBef>
              <a:spcAft>
                <a:spcPts val="0"/>
              </a:spcAft>
            </a:pPr>
            <a:r>
              <a:rPr lang="tr-TR" sz="1600" dirty="0">
                <a:latin typeface="+mn-lt"/>
                <a:ea typeface="宋体" panose="02010600030101010101" pitchFamily="2" charset="-122"/>
              </a:rPr>
              <a:t>Referanslar metin içinde verilirken doğru sıralamada küçükten büyüğe şeklinde verilmesi gerekmektedir.</a:t>
            </a:r>
          </a:p>
          <a:p>
            <a:pPr algn="just" rtl="0" fontAlgn="base">
              <a:spcBef>
                <a:spcPts val="0"/>
              </a:spcBef>
              <a:spcAft>
                <a:spcPts val="0"/>
              </a:spcAft>
            </a:pPr>
            <a:r>
              <a:rPr lang="tr-TR" sz="1600" dirty="0">
                <a:latin typeface="+mn-lt"/>
                <a:ea typeface="宋体" panose="02010600030101010101" pitchFamily="2" charset="-122"/>
              </a:rPr>
              <a:t>Metin içinde [1], [2] şeklinde referans verirken öncesinde boşluk bırakılmalıdır. Ayrıca eğer referans cümlenin sonunda ise cümle sonu noktası referanstan sonra konulmalıdır.</a:t>
            </a:r>
          </a:p>
          <a:p>
            <a:pPr algn="just" rtl="0" fontAlgn="base">
              <a:spcBef>
                <a:spcPts val="0"/>
              </a:spcBef>
              <a:spcAft>
                <a:spcPts val="0"/>
              </a:spcAft>
            </a:pPr>
            <a:r>
              <a:rPr lang="tr-TR" sz="1600" dirty="0">
                <a:latin typeface="+mn-lt"/>
                <a:ea typeface="宋体" panose="02010600030101010101" pitchFamily="2" charset="-122"/>
              </a:rPr>
              <a:t>Ana kaynaktan alıntı yaparken referans veriliyor olsa bile birebir aynısı kopyalanmamalıdır. Sayısal bir sonuç veya değiştirilmesi mümkün olmayan durumlar hariçtir. </a:t>
            </a:r>
          </a:p>
          <a:p>
            <a:pPr algn="just" rtl="0" fontAlgn="base">
              <a:spcBef>
                <a:spcPts val="0"/>
              </a:spcBef>
              <a:spcAft>
                <a:spcPts val="0"/>
              </a:spcAft>
            </a:pPr>
            <a:r>
              <a:rPr lang="tr-TR" sz="1600" dirty="0">
                <a:latin typeface="+mn-lt"/>
                <a:ea typeface="宋体" panose="02010600030101010101" pitchFamily="2" charset="-122"/>
              </a:rPr>
              <a:t>Çalışma ile ilgili temel bilgiler için eski referanslar verilebilir ancak genel olarak daha güncel yayınların referans edilmesi kişinin aktif araştırma yaptığını ortaya koyacaktır. </a:t>
            </a:r>
          </a:p>
          <a:p>
            <a:pPr algn="just" rtl="0" fontAlgn="base">
              <a:spcBef>
                <a:spcPts val="0"/>
              </a:spcBef>
              <a:spcAft>
                <a:spcPts val="0"/>
              </a:spcAft>
            </a:pPr>
            <a:r>
              <a:rPr lang="tr-TR" sz="1600" b="0" i="0" u="none" strike="noStrike" dirty="0" err="1">
                <a:solidFill>
                  <a:srgbClr val="000000"/>
                </a:solidFill>
                <a:effectLst/>
                <a:latin typeface="+mn-lt"/>
              </a:rPr>
              <a:t>Arxiv</a:t>
            </a:r>
            <a:r>
              <a:rPr lang="tr-TR" sz="1600" b="0" i="0" u="none" strike="noStrike" dirty="0">
                <a:solidFill>
                  <a:srgbClr val="000000"/>
                </a:solidFill>
                <a:effectLst/>
                <a:latin typeface="+mn-lt"/>
              </a:rPr>
              <a:t> gibi henüz basılmamış yayınlar atıf edilmeden önce o yayının basılıp basılmadığı kontrol edilmelidir. Eğer yayın basıldığıysa </a:t>
            </a:r>
            <a:r>
              <a:rPr lang="tr-TR" sz="1600" b="0" i="0" u="none" strike="noStrike" dirty="0" err="1">
                <a:solidFill>
                  <a:srgbClr val="000000"/>
                </a:solidFill>
                <a:effectLst/>
                <a:latin typeface="+mn-lt"/>
              </a:rPr>
              <a:t>arxiv</a:t>
            </a:r>
            <a:r>
              <a:rPr lang="tr-TR" sz="1600" b="0" i="0" u="none" strike="noStrike" dirty="0">
                <a:solidFill>
                  <a:srgbClr val="000000"/>
                </a:solidFill>
                <a:effectLst/>
                <a:latin typeface="+mn-lt"/>
              </a:rPr>
              <a:t> versiyonu değil yayınlanan versiyonu referans edilmelidir. </a:t>
            </a:r>
          </a:p>
          <a:p>
            <a:pPr algn="just" rtl="0" fontAlgn="base">
              <a:spcBef>
                <a:spcPts val="0"/>
              </a:spcBef>
              <a:spcAft>
                <a:spcPts val="0"/>
              </a:spcAft>
            </a:pPr>
            <a:endParaRPr lang="tr-TR" sz="1600" b="0" i="0" u="none" strike="noStrike" dirty="0">
              <a:solidFill>
                <a:srgbClr val="000000"/>
              </a:solidFill>
              <a:effectLst/>
              <a:latin typeface="+mn-lt"/>
            </a:endParaRPr>
          </a:p>
          <a:p>
            <a:pPr algn="just" rtl="0" fontAlgn="base">
              <a:spcBef>
                <a:spcPts val="0"/>
              </a:spcBef>
              <a:spcAft>
                <a:spcPts val="0"/>
              </a:spcAft>
            </a:pPr>
            <a:r>
              <a:rPr lang="tr-TR" altLang="zh-CN" sz="1600" dirty="0">
                <a:solidFill>
                  <a:srgbClr val="000000"/>
                </a:solidFill>
                <a:latin typeface="+mn-lt"/>
              </a:rPr>
              <a:t>Örnek referans:</a:t>
            </a:r>
            <a:endParaRPr lang="en-GB" altLang="zh-CN" sz="1600" dirty="0">
              <a:solidFill>
                <a:srgbClr val="000000"/>
              </a:solidFill>
              <a:latin typeface="+mn-lt"/>
            </a:endParaRPr>
          </a:p>
          <a:p>
            <a:pPr algn="just">
              <a:spcBef>
                <a:spcPts val="0"/>
              </a:spcBef>
              <a:spcAft>
                <a:spcPts val="0"/>
              </a:spcAft>
              <a:defRPr/>
            </a:pPr>
            <a:r>
              <a:rPr lang="en-US" altLang="zh-CN" sz="1600" dirty="0">
                <a:latin typeface="+mn-lt"/>
                <a:ea typeface="宋体" panose="02010600030101010101" pitchFamily="2" charset="-122"/>
              </a:rPr>
              <a:t>[1] </a:t>
            </a:r>
            <a:r>
              <a:rPr lang="en-US" altLang="zh-CN" sz="1600" dirty="0" err="1">
                <a:latin typeface="+mn-lt"/>
                <a:ea typeface="宋体" panose="02010600030101010101" pitchFamily="2" charset="-122"/>
              </a:rPr>
              <a:t>Yazarın</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Soyadı</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Yazarın</a:t>
            </a:r>
            <a:r>
              <a:rPr lang="en-US" altLang="zh-CN" sz="1600" dirty="0">
                <a:latin typeface="+mn-lt"/>
                <a:ea typeface="宋体" panose="02010600030101010101" pitchFamily="2" charset="-122"/>
              </a:rPr>
              <a:t> İlk </a:t>
            </a:r>
            <a:r>
              <a:rPr lang="en-US" altLang="zh-CN" sz="1600" dirty="0" err="1">
                <a:latin typeface="+mn-lt"/>
                <a:ea typeface="宋体" panose="02010600030101010101" pitchFamily="2" charset="-122"/>
              </a:rPr>
              <a:t>Adının</a:t>
            </a:r>
            <a:r>
              <a:rPr lang="en-US" altLang="zh-CN" sz="1600" dirty="0">
                <a:latin typeface="+mn-lt"/>
                <a:ea typeface="宋体" panose="02010600030101010101" pitchFamily="2" charset="-122"/>
              </a:rPr>
              <a:t> İlk </a:t>
            </a:r>
            <a:r>
              <a:rPr lang="en-US" altLang="zh-CN" sz="1600" dirty="0" err="1">
                <a:latin typeface="+mn-lt"/>
                <a:ea typeface="宋体" panose="02010600030101010101" pitchFamily="2" charset="-122"/>
              </a:rPr>
              <a:t>Harfi</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Yıl</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Kaynağın</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Başlığı</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Yayıncı</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veya</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Dergi</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cilt</a:t>
            </a:r>
            <a:r>
              <a:rPr lang="en-US" altLang="zh-CN" sz="1600" dirty="0">
                <a:latin typeface="+mn-lt"/>
                <a:ea typeface="宋体" panose="02010600030101010101" pitchFamily="2" charset="-122"/>
              </a:rPr>
              <a:t>(</a:t>
            </a:r>
            <a:r>
              <a:rPr lang="en-US" altLang="zh-CN" sz="1600" dirty="0" err="1">
                <a:latin typeface="+mn-lt"/>
                <a:ea typeface="宋体" panose="02010600030101010101" pitchFamily="2" charset="-122"/>
              </a:rPr>
              <a:t>sayı</a:t>
            </a:r>
            <a:r>
              <a:rPr lang="en-US" altLang="zh-CN" sz="1600" dirty="0">
                <a:latin typeface="+mn-lt"/>
                <a:ea typeface="宋体" panose="02010600030101010101" pitchFamily="2" charset="-122"/>
              </a:rPr>
              <a:t>), </a:t>
            </a:r>
            <a:r>
              <a:rPr lang="en-US" altLang="zh-CN" sz="1600" dirty="0" err="1">
                <a:latin typeface="+mn-lt"/>
                <a:ea typeface="宋体" panose="02010600030101010101" pitchFamily="2" charset="-122"/>
              </a:rPr>
              <a:t>sayfalar</a:t>
            </a:r>
            <a:r>
              <a:rPr lang="en-US" altLang="zh-CN" sz="1600" dirty="0">
                <a:latin typeface="+mn-lt"/>
                <a:ea typeface="宋体" panose="02010600030101010101" pitchFamily="2" charset="-122"/>
              </a:rPr>
              <a:t>.</a:t>
            </a:r>
            <a:endParaRPr lang="tr-TR" altLang="zh-CN" sz="1600" dirty="0">
              <a:latin typeface="+mn-lt"/>
              <a:ea typeface="宋体" panose="02010600030101010101" pitchFamily="2" charset="-122"/>
            </a:endParaRPr>
          </a:p>
          <a:p>
            <a:pPr algn="just">
              <a:spcBef>
                <a:spcPts val="0"/>
              </a:spcBef>
              <a:spcAft>
                <a:spcPts val="0"/>
              </a:spcAft>
              <a:defRPr/>
            </a:pPr>
            <a:r>
              <a:rPr lang="en-US" altLang="zh-CN" sz="1600" dirty="0">
                <a:latin typeface="+mn-lt"/>
                <a:ea typeface="宋体" panose="02010600030101010101" pitchFamily="2" charset="-122"/>
              </a:rPr>
              <a:t>[2] Author's Last Name, Author's First Initial. (Year).</a:t>
            </a:r>
            <a:r>
              <a:rPr lang="tr-TR" altLang="zh-CN" sz="1600" dirty="0">
                <a:latin typeface="+mn-lt"/>
                <a:ea typeface="宋体" panose="02010600030101010101" pitchFamily="2" charset="-122"/>
              </a:rPr>
              <a:t> </a:t>
            </a:r>
            <a:r>
              <a:rPr lang="en-US" altLang="zh-CN" sz="1600" dirty="0">
                <a:latin typeface="+mn-lt"/>
                <a:ea typeface="宋体" panose="02010600030101010101" pitchFamily="2" charset="-122"/>
              </a:rPr>
              <a:t>Title of the Source. (Year). Publisher or Journal, volume(issue), pages.</a:t>
            </a:r>
            <a:endParaRPr lang="en-GB" altLang="zh-CN" sz="1600" dirty="0">
              <a:latin typeface="+mn-lt"/>
              <a:ea typeface="宋体" panose="02010600030101010101" pitchFamily="2" charset="-122"/>
            </a:endParaRPr>
          </a:p>
        </p:txBody>
      </p:sp>
      <p:sp>
        <p:nvSpPr>
          <p:cNvPr id="3112" name="Rectangle 7548">
            <a:extLst>
              <a:ext uri="{FF2B5EF4-FFF2-40B4-BE49-F238E27FC236}">
                <a16:creationId xmlns:a16="http://schemas.microsoft.com/office/drawing/2014/main" id="{6F2F874C-EDA1-62E0-6284-504C8C17A04B}"/>
              </a:ext>
            </a:extLst>
          </p:cNvPr>
          <p:cNvSpPr>
            <a:spLocks noChangeArrowheads="1"/>
          </p:cNvSpPr>
          <p:nvPr/>
        </p:nvSpPr>
        <p:spPr bwMode="auto">
          <a:xfrm>
            <a:off x="829368" y="3695435"/>
            <a:ext cx="9775819" cy="1043405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3" name="Rectangle 7549">
            <a:extLst>
              <a:ext uri="{FF2B5EF4-FFF2-40B4-BE49-F238E27FC236}">
                <a16:creationId xmlns:a16="http://schemas.microsoft.com/office/drawing/2014/main" id="{DFA004F9-DF4E-6CCD-1109-2C969634DAC8}"/>
              </a:ext>
            </a:extLst>
          </p:cNvPr>
          <p:cNvSpPr>
            <a:spLocks noChangeArrowheads="1"/>
          </p:cNvSpPr>
          <p:nvPr/>
        </p:nvSpPr>
        <p:spPr bwMode="auto">
          <a:xfrm>
            <a:off x="825556" y="14309949"/>
            <a:ext cx="9775817" cy="1558929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4" name="Rectangle 7550">
            <a:extLst>
              <a:ext uri="{FF2B5EF4-FFF2-40B4-BE49-F238E27FC236}">
                <a16:creationId xmlns:a16="http://schemas.microsoft.com/office/drawing/2014/main" id="{B100459D-1E12-E444-0305-7DD6B4498267}"/>
              </a:ext>
            </a:extLst>
          </p:cNvPr>
          <p:cNvSpPr>
            <a:spLocks noChangeArrowheads="1"/>
          </p:cNvSpPr>
          <p:nvPr/>
        </p:nvSpPr>
        <p:spPr bwMode="auto">
          <a:xfrm>
            <a:off x="10870257" y="3695436"/>
            <a:ext cx="9720513" cy="1043405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5" name="Rectangle 7551">
            <a:extLst>
              <a:ext uri="{FF2B5EF4-FFF2-40B4-BE49-F238E27FC236}">
                <a16:creationId xmlns:a16="http://schemas.microsoft.com/office/drawing/2014/main" id="{9E3B701E-FE28-E836-23F5-A89EF0CA31CC}"/>
              </a:ext>
            </a:extLst>
          </p:cNvPr>
          <p:cNvSpPr>
            <a:spLocks noChangeArrowheads="1"/>
          </p:cNvSpPr>
          <p:nvPr/>
        </p:nvSpPr>
        <p:spPr bwMode="auto">
          <a:xfrm>
            <a:off x="10866443" y="14309949"/>
            <a:ext cx="9720513" cy="1558929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sz="9009">
              <a:ea typeface="宋体" panose="02010600030101010101" pitchFamily="2" charset="-122"/>
            </a:endParaRPr>
          </a:p>
        </p:txBody>
      </p:sp>
      <p:sp>
        <p:nvSpPr>
          <p:cNvPr id="3119" name="Rectangle 7563">
            <a:extLst>
              <a:ext uri="{FF2B5EF4-FFF2-40B4-BE49-F238E27FC236}">
                <a16:creationId xmlns:a16="http://schemas.microsoft.com/office/drawing/2014/main" id="{89B61B91-9A9F-E3A2-C64D-C5000636A86A}"/>
              </a:ext>
            </a:extLst>
          </p:cNvPr>
          <p:cNvSpPr>
            <a:spLocks noChangeArrowheads="1"/>
          </p:cNvSpPr>
          <p:nvPr/>
        </p:nvSpPr>
        <p:spPr bwMode="auto">
          <a:xfrm>
            <a:off x="11168451" y="13496398"/>
            <a:ext cx="4624187" cy="48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dirty="0" err="1">
                <a:ea typeface="宋体" panose="02010600030101010101" pitchFamily="2" charset="-122"/>
              </a:rPr>
              <a:t>ure</a:t>
            </a:r>
            <a:r>
              <a:rPr lang="tr-TR" altLang="zh-CN" sz="2000" dirty="0">
                <a:ea typeface="宋体" panose="02010600030101010101" pitchFamily="2" charset="-122"/>
              </a:rPr>
              <a:t>/Şekil</a:t>
            </a:r>
            <a:r>
              <a:rPr lang="en-GB" altLang="zh-CN" sz="2000" dirty="0">
                <a:ea typeface="宋体" panose="02010600030101010101" pitchFamily="2" charset="-122"/>
              </a:rPr>
              <a:t> </a:t>
            </a:r>
            <a:r>
              <a:rPr lang="tr-TR" altLang="zh-CN" sz="2000" dirty="0">
                <a:ea typeface="宋体" panose="02010600030101010101" pitchFamily="2" charset="-122"/>
              </a:rPr>
              <a:t>2</a:t>
            </a:r>
            <a:r>
              <a:rPr lang="en-GB" altLang="zh-CN" sz="2000" dirty="0">
                <a:ea typeface="宋体" panose="02010600030101010101" pitchFamily="2" charset="-122"/>
              </a:rPr>
              <a:t>. </a:t>
            </a:r>
            <a:r>
              <a:rPr lang="tr-TR" altLang="zh-CN" sz="2000" dirty="0">
                <a:ea typeface="宋体" panose="02010600030101010101" pitchFamily="2" charset="-122"/>
              </a:rPr>
              <a:t>Şekil başlığı</a:t>
            </a:r>
            <a:r>
              <a:rPr lang="en-GB" altLang="zh-CN" sz="2000" dirty="0">
                <a:ea typeface="宋体" panose="02010600030101010101" pitchFamily="2" charset="-122"/>
              </a:rPr>
              <a:t>.</a:t>
            </a:r>
            <a:endParaRPr lang="en-US" altLang="zh-CN" sz="2000" dirty="0">
              <a:ea typeface="宋体" panose="02010600030101010101" pitchFamily="2" charset="-122"/>
            </a:endParaRPr>
          </a:p>
        </p:txBody>
      </p:sp>
      <p:sp>
        <p:nvSpPr>
          <p:cNvPr id="3120" name="Text Box 7573">
            <a:extLst>
              <a:ext uri="{FF2B5EF4-FFF2-40B4-BE49-F238E27FC236}">
                <a16:creationId xmlns:a16="http://schemas.microsoft.com/office/drawing/2014/main" id="{AB8041B9-92EB-3B1F-A682-F2926F7301AA}"/>
              </a:ext>
            </a:extLst>
          </p:cNvPr>
          <p:cNvSpPr txBox="1">
            <a:spLocks noChangeArrowheads="1"/>
          </p:cNvSpPr>
          <p:nvPr/>
        </p:nvSpPr>
        <p:spPr bwMode="auto">
          <a:xfrm>
            <a:off x="1073227" y="10115587"/>
            <a:ext cx="9280322" cy="307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511"/>
              </a:spcBef>
              <a:spcAft>
                <a:spcPts val="1021"/>
              </a:spcAft>
              <a:defRPr/>
            </a:pPr>
            <a:r>
              <a:rPr lang="en-GB" altLang="zh-CN" sz="2400" b="1" dirty="0">
                <a:ea typeface="宋体" panose="02010600030101010101" pitchFamily="2" charset="-122"/>
              </a:rPr>
              <a:t>I. </a:t>
            </a:r>
            <a:r>
              <a:rPr lang="tr-TR" altLang="zh-CN" sz="2400" b="1" dirty="0" err="1">
                <a:ea typeface="宋体" panose="02010600030101010101" pitchFamily="2" charset="-122"/>
              </a:rPr>
              <a:t>Introduction</a:t>
            </a:r>
            <a:r>
              <a:rPr lang="en-US" altLang="zh-CN" sz="2400" b="1" dirty="0">
                <a:ea typeface="宋体" panose="02010600030101010101" pitchFamily="2" charset="-122"/>
              </a:rPr>
              <a:t> </a:t>
            </a:r>
            <a:r>
              <a:rPr lang="tr-TR" altLang="zh-CN" sz="2400" b="1" dirty="0">
                <a:ea typeface="宋体" panose="02010600030101010101" pitchFamily="2" charset="-122"/>
              </a:rPr>
              <a:t>/ </a:t>
            </a:r>
            <a:r>
              <a:rPr lang="en-US" altLang="zh-CN" sz="2400" b="1" dirty="0" err="1">
                <a:ea typeface="宋体" panose="02010600030101010101" pitchFamily="2" charset="-122"/>
              </a:rPr>
              <a:t>Giriş</a:t>
            </a:r>
            <a:endParaRPr lang="en-GB" altLang="zh-CN" sz="2400" b="1" dirty="0">
              <a:ea typeface="宋体" panose="02010600030101010101" pitchFamily="2" charset="-122"/>
            </a:endParaRPr>
          </a:p>
          <a:p>
            <a:pPr algn="just"/>
            <a:r>
              <a:rPr lang="en-AU" altLang="zh-CN" sz="2000" dirty="0" err="1">
                <a:ea typeface="宋体" panose="02010600030101010101" pitchFamily="2" charset="-122"/>
              </a:rPr>
              <a:t>Giriş</a:t>
            </a:r>
            <a:r>
              <a:rPr lang="en-AU" altLang="zh-CN" sz="2000" dirty="0">
                <a:ea typeface="宋体" panose="02010600030101010101" pitchFamily="2" charset="-122"/>
              </a:rPr>
              <a:t> </a:t>
            </a:r>
            <a:r>
              <a:rPr lang="en-AU" altLang="zh-CN" sz="2000" dirty="0" err="1">
                <a:ea typeface="宋体" panose="02010600030101010101" pitchFamily="2" charset="-122"/>
              </a:rPr>
              <a:t>bölümu</a:t>
            </a:r>
            <a:r>
              <a:rPr lang="en-AU" altLang="zh-CN" sz="2000" dirty="0">
                <a:ea typeface="宋体" panose="02010600030101010101" pitchFamily="2" charset="-122"/>
              </a:rPr>
              <a:t>̈, </a:t>
            </a:r>
            <a:r>
              <a:rPr lang="en-AU" altLang="zh-CN" sz="2000" dirty="0" err="1">
                <a:ea typeface="宋体" panose="02010600030101010101" pitchFamily="2" charset="-122"/>
              </a:rPr>
              <a:t>okuyucunun</a:t>
            </a:r>
            <a:r>
              <a:rPr lang="en-AU" altLang="zh-CN" sz="2000" dirty="0">
                <a:ea typeface="宋体" panose="02010600030101010101" pitchFamily="2" charset="-122"/>
              </a:rPr>
              <a:t> </a:t>
            </a:r>
            <a:r>
              <a:rPr lang="en-AU" altLang="zh-CN" sz="2000" dirty="0" err="1">
                <a:ea typeface="宋体" panose="02010600030101010101" pitchFamily="2" charset="-122"/>
              </a:rPr>
              <a:t>konuyu</a:t>
            </a:r>
            <a:r>
              <a:rPr lang="en-AU" altLang="zh-CN" sz="2000" dirty="0">
                <a:ea typeface="宋体" panose="02010600030101010101" pitchFamily="2" charset="-122"/>
              </a:rPr>
              <a:t> </a:t>
            </a:r>
            <a:r>
              <a:rPr lang="en-AU" altLang="zh-CN" sz="2000" dirty="0" err="1">
                <a:ea typeface="宋体" panose="02010600030101010101" pitchFamily="2" charset="-122"/>
              </a:rPr>
              <a:t>anlayıp</a:t>
            </a:r>
            <a:r>
              <a:rPr lang="en-AU" altLang="zh-CN" sz="2000" dirty="0">
                <a:ea typeface="宋体" panose="02010600030101010101" pitchFamily="2" charset="-122"/>
              </a:rPr>
              <a:t> </a:t>
            </a:r>
            <a:r>
              <a:rPr lang="en-AU" altLang="zh-CN" sz="2000" dirty="0" err="1">
                <a:ea typeface="宋体" panose="02010600030101010101" pitchFamily="2" charset="-122"/>
              </a:rPr>
              <a:t>projenin</a:t>
            </a:r>
            <a:r>
              <a:rPr lang="en-AU" altLang="zh-CN" sz="2000" dirty="0">
                <a:ea typeface="宋体" panose="02010600030101010101" pitchFamily="2" charset="-122"/>
              </a:rPr>
              <a:t> </a:t>
            </a:r>
            <a:r>
              <a:rPr lang="en-AU" altLang="zh-CN" sz="2000" dirty="0" err="1">
                <a:ea typeface="宋体" panose="02010600030101010101" pitchFamily="2" charset="-122"/>
              </a:rPr>
              <a:t>amacını</a:t>
            </a:r>
            <a:r>
              <a:rPr lang="en-AU" altLang="zh-CN" sz="2000" dirty="0">
                <a:ea typeface="宋体" panose="02010600030101010101" pitchFamily="2" charset="-122"/>
              </a:rPr>
              <a:t> </a:t>
            </a:r>
            <a:r>
              <a:rPr lang="en-AU" altLang="zh-CN" sz="2000" dirty="0" err="1">
                <a:ea typeface="宋体" panose="02010600030101010101" pitchFamily="2" charset="-122"/>
              </a:rPr>
              <a:t>ve</a:t>
            </a:r>
            <a:r>
              <a:rPr lang="en-AU" altLang="zh-CN" sz="2000" dirty="0">
                <a:ea typeface="宋体" panose="02010600030101010101" pitchFamily="2" charset="-122"/>
              </a:rPr>
              <a:t> </a:t>
            </a:r>
            <a:r>
              <a:rPr lang="en-AU" altLang="zh-CN" sz="2000" dirty="0" err="1">
                <a:ea typeface="宋体" panose="02010600030101010101" pitchFamily="2" charset="-122"/>
              </a:rPr>
              <a:t>konuya</a:t>
            </a:r>
            <a:r>
              <a:rPr lang="en-AU" altLang="zh-CN" sz="2000" dirty="0">
                <a:ea typeface="宋体" panose="02010600030101010101" pitchFamily="2" charset="-122"/>
              </a:rPr>
              <a:t> </a:t>
            </a:r>
            <a:r>
              <a:rPr lang="en-AU" altLang="zh-CN" sz="2000" dirty="0" err="1">
                <a:ea typeface="宋体" panose="02010600030101010101" pitchFamily="2" charset="-122"/>
              </a:rPr>
              <a:t>nasıl</a:t>
            </a:r>
            <a:r>
              <a:rPr lang="en-AU" altLang="zh-CN" sz="2000" dirty="0">
                <a:ea typeface="宋体" panose="02010600030101010101" pitchFamily="2" charset="-122"/>
              </a:rPr>
              <a:t> </a:t>
            </a:r>
            <a:r>
              <a:rPr lang="en-AU" altLang="zh-CN" sz="2000" dirty="0" err="1">
                <a:ea typeface="宋体" panose="02010600030101010101" pitchFamily="2" charset="-122"/>
              </a:rPr>
              <a:t>bir</a:t>
            </a:r>
            <a:r>
              <a:rPr lang="en-AU" altLang="zh-CN" sz="2000" dirty="0">
                <a:ea typeface="宋体" panose="02010600030101010101" pitchFamily="2" charset="-122"/>
              </a:rPr>
              <a:t> </a:t>
            </a:r>
            <a:r>
              <a:rPr lang="en-AU" altLang="zh-CN" sz="2000" dirty="0" err="1">
                <a:ea typeface="宋体" panose="02010600030101010101" pitchFamily="2" charset="-122"/>
              </a:rPr>
              <a:t>katkıda</a:t>
            </a:r>
            <a:r>
              <a:rPr lang="en-AU" altLang="zh-CN" sz="2000" dirty="0">
                <a:ea typeface="宋体" panose="02010600030101010101" pitchFamily="2" charset="-122"/>
              </a:rPr>
              <a:t> </a:t>
            </a:r>
            <a:r>
              <a:rPr lang="en-AU" altLang="zh-CN" sz="2000" dirty="0" err="1">
                <a:ea typeface="宋体" panose="02010600030101010101" pitchFamily="2" charset="-122"/>
              </a:rPr>
              <a:t>bulunduğunu</a:t>
            </a:r>
            <a:r>
              <a:rPr lang="en-AU" altLang="zh-CN" sz="2000" dirty="0">
                <a:ea typeface="宋体" panose="02010600030101010101" pitchFamily="2" charset="-122"/>
              </a:rPr>
              <a:t> </a:t>
            </a:r>
            <a:r>
              <a:rPr lang="en-AU" altLang="zh-CN" sz="2000" dirty="0" err="1">
                <a:ea typeface="宋体" panose="02010600030101010101" pitchFamily="2" charset="-122"/>
              </a:rPr>
              <a:t>değerlendirebilmesi</a:t>
            </a:r>
            <a:r>
              <a:rPr lang="en-AU" altLang="zh-CN" sz="2000" dirty="0">
                <a:ea typeface="宋体" panose="02010600030101010101" pitchFamily="2" charset="-122"/>
              </a:rPr>
              <a:t> </a:t>
            </a:r>
            <a:r>
              <a:rPr lang="en-AU" altLang="zh-CN" sz="2000" dirty="0" err="1">
                <a:ea typeface="宋体" panose="02010600030101010101" pitchFamily="2" charset="-122"/>
              </a:rPr>
              <a:t>için</a:t>
            </a:r>
            <a:r>
              <a:rPr lang="en-AU" altLang="zh-CN" sz="2000" dirty="0">
                <a:ea typeface="宋体" panose="02010600030101010101" pitchFamily="2" charset="-122"/>
              </a:rPr>
              <a:t> </a:t>
            </a:r>
            <a:r>
              <a:rPr lang="en-AU" altLang="zh-CN" sz="2000" dirty="0" err="1">
                <a:ea typeface="宋体" panose="02010600030101010101" pitchFamily="2" charset="-122"/>
              </a:rPr>
              <a:t>yeterli</a:t>
            </a:r>
            <a:r>
              <a:rPr lang="en-AU" altLang="zh-CN" sz="2000" dirty="0">
                <a:ea typeface="宋体" panose="02010600030101010101" pitchFamily="2" charset="-122"/>
              </a:rPr>
              <a:t> </a:t>
            </a:r>
            <a:r>
              <a:rPr lang="en-AU" altLang="zh-CN" sz="2000" dirty="0" err="1">
                <a:ea typeface="宋体" panose="02010600030101010101" pitchFamily="2" charset="-122"/>
              </a:rPr>
              <a:t>temel</a:t>
            </a:r>
            <a:r>
              <a:rPr lang="en-AU" altLang="zh-CN" sz="2000" dirty="0">
                <a:ea typeface="宋体" panose="02010600030101010101" pitchFamily="2" charset="-122"/>
              </a:rPr>
              <a:t> </a:t>
            </a:r>
            <a:r>
              <a:rPr lang="en-AU" altLang="zh-CN" sz="2000" dirty="0" err="1">
                <a:ea typeface="宋体" panose="02010600030101010101" pitchFamily="2" charset="-122"/>
              </a:rPr>
              <a:t>bilgileri</a:t>
            </a:r>
            <a:r>
              <a:rPr lang="en-AU" altLang="zh-CN" sz="2000" dirty="0">
                <a:ea typeface="宋体" panose="02010600030101010101" pitchFamily="2" charset="-122"/>
              </a:rPr>
              <a:t> </a:t>
            </a:r>
            <a:r>
              <a:rPr lang="en-AU" altLang="zh-CN" sz="2000" dirty="0" err="1">
                <a:ea typeface="宋体" panose="02010600030101010101" pitchFamily="2" charset="-122"/>
              </a:rPr>
              <a:t>içermelidir</a:t>
            </a:r>
            <a:r>
              <a:rPr lang="en-AU" altLang="zh-CN" sz="2000" dirty="0">
                <a:ea typeface="宋体" panose="02010600030101010101" pitchFamily="2" charset="-122"/>
              </a:rPr>
              <a:t>. Bu </a:t>
            </a:r>
            <a:r>
              <a:rPr lang="en-AU" altLang="zh-CN" sz="2000" dirty="0" err="1">
                <a:ea typeface="宋体" panose="02010600030101010101" pitchFamily="2" charset="-122"/>
              </a:rPr>
              <a:t>amaçla</a:t>
            </a:r>
            <a:r>
              <a:rPr lang="en-AU" altLang="zh-CN" sz="2000" dirty="0">
                <a:ea typeface="宋体" panose="02010600030101010101" pitchFamily="2" charset="-122"/>
              </a:rPr>
              <a:t> </a:t>
            </a:r>
            <a:r>
              <a:rPr lang="en-AU" altLang="zh-CN" sz="2000" dirty="0" err="1">
                <a:ea typeface="宋体" panose="02010600030101010101" pitchFamily="2" charset="-122"/>
              </a:rPr>
              <a:t>projenin</a:t>
            </a:r>
            <a:r>
              <a:rPr lang="en-AU" altLang="zh-CN" sz="2000" dirty="0">
                <a:ea typeface="宋体" panose="02010600030101010101" pitchFamily="2" charset="-122"/>
              </a:rPr>
              <a:t> </a:t>
            </a:r>
            <a:r>
              <a:rPr lang="en-AU" altLang="zh-CN" sz="2000" dirty="0" err="1">
                <a:ea typeface="宋体" panose="02010600030101010101" pitchFamily="2" charset="-122"/>
              </a:rPr>
              <a:t>konusu</a:t>
            </a:r>
            <a:r>
              <a:rPr lang="en-AU" altLang="zh-CN" sz="2000" dirty="0">
                <a:ea typeface="宋体" panose="02010600030101010101" pitchFamily="2" charset="-122"/>
              </a:rPr>
              <a:t> </a:t>
            </a:r>
            <a:r>
              <a:rPr lang="en-AU" altLang="zh-CN" sz="2000" dirty="0" err="1">
                <a:ea typeface="宋体" panose="02010600030101010101" pitchFamily="2" charset="-122"/>
              </a:rPr>
              <a:t>tanımlanmalı</a:t>
            </a:r>
            <a:r>
              <a:rPr lang="en-AU" altLang="zh-CN" sz="2000" dirty="0">
                <a:ea typeface="宋体" panose="02010600030101010101" pitchFamily="2" charset="-122"/>
              </a:rPr>
              <a:t>, </a:t>
            </a:r>
            <a:r>
              <a:rPr lang="en-AU" altLang="zh-CN" sz="2000" dirty="0" err="1">
                <a:ea typeface="宋体" panose="02010600030101010101" pitchFamily="2" charset="-122"/>
              </a:rPr>
              <a:t>çalışmanın</a:t>
            </a:r>
            <a:r>
              <a:rPr lang="en-AU" altLang="zh-CN" sz="2000" dirty="0">
                <a:ea typeface="宋体" panose="02010600030101010101" pitchFamily="2" charset="-122"/>
              </a:rPr>
              <a:t> </a:t>
            </a:r>
            <a:r>
              <a:rPr lang="en-AU" altLang="zh-CN" sz="2000" dirty="0" err="1">
                <a:ea typeface="宋体" panose="02010600030101010101" pitchFamily="2" charset="-122"/>
              </a:rPr>
              <a:t>amacı</a:t>
            </a:r>
            <a:r>
              <a:rPr lang="en-AU" altLang="zh-CN" sz="2000" dirty="0">
                <a:ea typeface="宋体" panose="02010600030101010101" pitchFamily="2" charset="-122"/>
              </a:rPr>
              <a:t> </a:t>
            </a:r>
            <a:r>
              <a:rPr lang="en-AU" altLang="zh-CN" sz="2000" dirty="0" err="1">
                <a:ea typeface="宋体" panose="02010600030101010101" pitchFamily="2" charset="-122"/>
              </a:rPr>
              <a:t>ve</a:t>
            </a:r>
            <a:r>
              <a:rPr lang="en-AU" altLang="zh-CN" sz="2000" dirty="0">
                <a:ea typeface="宋体" panose="02010600030101010101" pitchFamily="2" charset="-122"/>
              </a:rPr>
              <a:t> </a:t>
            </a:r>
            <a:r>
              <a:rPr lang="en-AU" altLang="zh-CN" sz="2000" dirty="0" err="1">
                <a:ea typeface="宋体" panose="02010600030101010101" pitchFamily="2" charset="-122"/>
              </a:rPr>
              <a:t>hedefi</a:t>
            </a:r>
            <a:r>
              <a:rPr lang="en-AU" altLang="zh-CN" sz="2000" dirty="0">
                <a:ea typeface="宋体" panose="02010600030101010101" pitchFamily="2" charset="-122"/>
              </a:rPr>
              <a:t> </a:t>
            </a:r>
            <a:r>
              <a:rPr lang="en-AU" altLang="zh-CN" sz="2000" dirty="0" err="1">
                <a:ea typeface="宋体" panose="02010600030101010101" pitchFamily="2" charset="-122"/>
              </a:rPr>
              <a:t>kısaca</a:t>
            </a:r>
            <a:r>
              <a:rPr lang="en-AU" altLang="zh-CN" sz="2000" dirty="0">
                <a:ea typeface="宋体" panose="02010600030101010101" pitchFamily="2" charset="-122"/>
              </a:rPr>
              <a:t> </a:t>
            </a:r>
            <a:r>
              <a:rPr lang="en-AU" altLang="zh-CN" sz="2000" dirty="0" err="1">
                <a:ea typeface="宋体" panose="02010600030101010101" pitchFamily="2" charset="-122"/>
              </a:rPr>
              <a:t>anlatılmalıdır</a:t>
            </a:r>
            <a:r>
              <a:rPr lang="en-AU" altLang="zh-CN" sz="2000" dirty="0">
                <a:ea typeface="宋体" panose="02010600030101010101" pitchFamily="2" charset="-122"/>
              </a:rPr>
              <a:t>. </a:t>
            </a:r>
            <a:r>
              <a:rPr lang="en-AU" altLang="zh-CN" sz="2000" dirty="0" err="1">
                <a:ea typeface="宋体" panose="02010600030101010101" pitchFamily="2" charset="-122"/>
              </a:rPr>
              <a:t>Projenin</a:t>
            </a:r>
            <a:r>
              <a:rPr lang="en-AU" altLang="zh-CN" sz="2000" dirty="0">
                <a:ea typeface="宋体" panose="02010600030101010101" pitchFamily="2" charset="-122"/>
              </a:rPr>
              <a:t> </a:t>
            </a:r>
            <a:r>
              <a:rPr lang="en-AU" altLang="zh-CN" sz="2000" dirty="0" err="1">
                <a:ea typeface="宋体" panose="02010600030101010101" pitchFamily="2" charset="-122"/>
              </a:rPr>
              <a:t>motivasyonu</a:t>
            </a:r>
            <a:r>
              <a:rPr lang="en-AU" altLang="zh-CN" sz="2000" dirty="0">
                <a:ea typeface="宋体" panose="02010600030101010101" pitchFamily="2" charset="-122"/>
              </a:rPr>
              <a:t>; </a:t>
            </a:r>
            <a:r>
              <a:rPr lang="en-AU" altLang="zh-CN" sz="2000" dirty="0" err="1">
                <a:ea typeface="宋体" panose="02010600030101010101" pitchFamily="2" charset="-122"/>
              </a:rPr>
              <a:t>bir</a:t>
            </a:r>
            <a:r>
              <a:rPr lang="en-AU" altLang="zh-CN" sz="2000" dirty="0">
                <a:ea typeface="宋体" panose="02010600030101010101" pitchFamily="2" charset="-122"/>
              </a:rPr>
              <a:t> </a:t>
            </a:r>
            <a:r>
              <a:rPr lang="en-AU" altLang="zh-CN" sz="2000" dirty="0" err="1">
                <a:ea typeface="宋体" panose="02010600030101010101" pitchFamily="2" charset="-122"/>
              </a:rPr>
              <a:t>başka</a:t>
            </a:r>
            <a:r>
              <a:rPr lang="en-AU" altLang="zh-CN" sz="2000" dirty="0">
                <a:ea typeface="宋体" panose="02010600030101010101" pitchFamily="2" charset="-122"/>
              </a:rPr>
              <a:t> </a:t>
            </a:r>
            <a:r>
              <a:rPr lang="en-AU" altLang="zh-CN" sz="2000" dirty="0" err="1">
                <a:ea typeface="宋体" panose="02010600030101010101" pitchFamily="2" charset="-122"/>
              </a:rPr>
              <a:t>deyişle</a:t>
            </a:r>
            <a:r>
              <a:rPr lang="en-AU" altLang="zh-CN" sz="2000" dirty="0">
                <a:ea typeface="宋体" panose="02010600030101010101" pitchFamily="2" charset="-122"/>
              </a:rPr>
              <a:t>, </a:t>
            </a:r>
            <a:r>
              <a:rPr lang="en-AU" altLang="zh-CN" sz="2000" dirty="0" err="1">
                <a:ea typeface="宋体" panose="02010600030101010101" pitchFamily="2" charset="-122"/>
              </a:rPr>
              <a:t>bu</a:t>
            </a:r>
            <a:r>
              <a:rPr lang="en-AU" altLang="zh-CN" sz="2000" dirty="0">
                <a:ea typeface="宋体" panose="02010600030101010101" pitchFamily="2" charset="-122"/>
              </a:rPr>
              <a:t> </a:t>
            </a:r>
            <a:r>
              <a:rPr lang="en-AU" altLang="zh-CN" sz="2000" dirty="0" err="1">
                <a:ea typeface="宋体" panose="02010600030101010101" pitchFamily="2" charset="-122"/>
              </a:rPr>
              <a:t>konunun</a:t>
            </a:r>
            <a:r>
              <a:rPr lang="en-AU" altLang="zh-CN" sz="2000" dirty="0">
                <a:ea typeface="宋体" panose="02010600030101010101" pitchFamily="2" charset="-122"/>
              </a:rPr>
              <a:t> </a:t>
            </a:r>
            <a:r>
              <a:rPr lang="en-AU" altLang="zh-CN" sz="2000" dirty="0" err="1">
                <a:ea typeface="宋体" panose="02010600030101010101" pitchFamily="2" charset="-122"/>
              </a:rPr>
              <a:t>seçiliş</a:t>
            </a:r>
            <a:r>
              <a:rPr lang="en-AU" altLang="zh-CN" sz="2000" dirty="0">
                <a:ea typeface="宋体" panose="02010600030101010101" pitchFamily="2" charset="-122"/>
              </a:rPr>
              <a:t> </a:t>
            </a:r>
            <a:r>
              <a:rPr lang="en-AU" altLang="zh-CN" sz="2000" dirty="0" err="1">
                <a:ea typeface="宋体" panose="02010600030101010101" pitchFamily="2" charset="-122"/>
              </a:rPr>
              <a:t>sebebi</a:t>
            </a:r>
            <a:r>
              <a:rPr lang="en-AU" altLang="zh-CN" sz="2000" dirty="0">
                <a:ea typeface="宋体" panose="02010600030101010101" pitchFamily="2" charset="-122"/>
              </a:rPr>
              <a:t> </a:t>
            </a:r>
            <a:r>
              <a:rPr lang="en-AU" altLang="zh-CN" sz="2000" dirty="0" err="1">
                <a:ea typeface="宋体" panose="02010600030101010101" pitchFamily="2" charset="-122"/>
              </a:rPr>
              <a:t>ve</a:t>
            </a:r>
            <a:r>
              <a:rPr lang="en-AU" altLang="zh-CN" sz="2000" dirty="0">
                <a:ea typeface="宋体" panose="02010600030101010101" pitchFamily="2" charset="-122"/>
              </a:rPr>
              <a:t> </a:t>
            </a:r>
            <a:r>
              <a:rPr lang="en-AU" altLang="zh-CN" sz="2000" dirty="0" err="1">
                <a:ea typeface="宋体" panose="02010600030101010101" pitchFamily="2" charset="-122"/>
              </a:rPr>
              <a:t>konunun</a:t>
            </a:r>
            <a:r>
              <a:rPr lang="en-AU" altLang="zh-CN" sz="2000" dirty="0">
                <a:ea typeface="宋体" panose="02010600030101010101" pitchFamily="2" charset="-122"/>
              </a:rPr>
              <a:t> </a:t>
            </a:r>
            <a:r>
              <a:rPr lang="en-AU" altLang="zh-CN" sz="2000" dirty="0" err="1">
                <a:ea typeface="宋体" panose="02010600030101010101" pitchFamily="2" charset="-122"/>
              </a:rPr>
              <a:t>neden</a:t>
            </a:r>
            <a:r>
              <a:rPr lang="en-AU" altLang="zh-CN" sz="2000" dirty="0">
                <a:ea typeface="宋体" panose="02010600030101010101" pitchFamily="2" charset="-122"/>
              </a:rPr>
              <a:t> </a:t>
            </a:r>
            <a:r>
              <a:rPr lang="en-AU" altLang="zh-CN" sz="2000" dirty="0" err="1">
                <a:ea typeface="宋体" panose="02010600030101010101" pitchFamily="2" charset="-122"/>
              </a:rPr>
              <a:t>önemli</a:t>
            </a:r>
            <a:r>
              <a:rPr lang="en-AU" altLang="zh-CN" sz="2000" dirty="0">
                <a:ea typeface="宋体" panose="02010600030101010101" pitchFamily="2" charset="-122"/>
              </a:rPr>
              <a:t> </a:t>
            </a:r>
            <a:r>
              <a:rPr lang="en-AU" altLang="zh-CN" sz="2000" dirty="0" err="1">
                <a:ea typeface="宋体" panose="02010600030101010101" pitchFamily="2" charset="-122"/>
              </a:rPr>
              <a:t>olduğu</a:t>
            </a:r>
            <a:r>
              <a:rPr lang="en-AU" altLang="zh-CN" sz="2000" dirty="0">
                <a:ea typeface="宋体" panose="02010600030101010101" pitchFamily="2" charset="-122"/>
              </a:rPr>
              <a:t>, </a:t>
            </a:r>
            <a:r>
              <a:rPr lang="en-AU" altLang="zh-CN" sz="2000" dirty="0" err="1">
                <a:ea typeface="宋体" panose="02010600030101010101" pitchFamily="2" charset="-122"/>
              </a:rPr>
              <a:t>giriş</a:t>
            </a:r>
            <a:r>
              <a:rPr lang="en-AU" altLang="zh-CN" sz="2000" dirty="0">
                <a:ea typeface="宋体" panose="02010600030101010101" pitchFamily="2" charset="-122"/>
              </a:rPr>
              <a:t> </a:t>
            </a:r>
            <a:r>
              <a:rPr lang="en-AU" altLang="zh-CN" sz="2000" dirty="0" err="1">
                <a:ea typeface="宋体" panose="02010600030101010101" pitchFamily="2" charset="-122"/>
              </a:rPr>
              <a:t>bölümünde</a:t>
            </a:r>
            <a:r>
              <a:rPr lang="en-AU" altLang="zh-CN" sz="2000" dirty="0">
                <a:ea typeface="宋体" panose="02010600030101010101" pitchFamily="2" charset="-122"/>
              </a:rPr>
              <a:t> iyi </a:t>
            </a:r>
            <a:r>
              <a:rPr lang="en-AU" altLang="zh-CN" sz="2000" dirty="0" err="1">
                <a:ea typeface="宋体" panose="02010600030101010101" pitchFamily="2" charset="-122"/>
              </a:rPr>
              <a:t>bir</a:t>
            </a:r>
            <a:r>
              <a:rPr lang="en-AU" altLang="zh-CN" sz="2000" dirty="0">
                <a:ea typeface="宋体" panose="02010600030101010101" pitchFamily="2" charset="-122"/>
              </a:rPr>
              <a:t> </a:t>
            </a:r>
            <a:r>
              <a:rPr lang="en-AU" altLang="zh-CN" sz="2000" dirty="0" err="1">
                <a:ea typeface="宋体" panose="02010600030101010101" pitchFamily="2" charset="-122"/>
              </a:rPr>
              <a:t>şekilde</a:t>
            </a:r>
            <a:r>
              <a:rPr lang="en-AU" altLang="zh-CN" sz="2000" dirty="0">
                <a:ea typeface="宋体" panose="02010600030101010101" pitchFamily="2" charset="-122"/>
              </a:rPr>
              <a:t> </a:t>
            </a:r>
            <a:r>
              <a:rPr lang="en-AU" altLang="zh-CN" sz="2000" dirty="0" err="1">
                <a:ea typeface="宋体" panose="02010600030101010101" pitchFamily="2" charset="-122"/>
              </a:rPr>
              <a:t>vurgulanmalıdır</a:t>
            </a:r>
            <a:r>
              <a:rPr lang="en-AU" altLang="zh-CN" sz="2000" dirty="0">
                <a:ea typeface="宋体" panose="02010600030101010101" pitchFamily="2" charset="-122"/>
              </a:rPr>
              <a:t>. </a:t>
            </a:r>
          </a:p>
          <a:p>
            <a:pPr algn="just"/>
            <a:r>
              <a:rPr lang="en-AU" altLang="zh-CN" sz="2000" dirty="0" err="1">
                <a:ea typeface="宋体" panose="02010600030101010101" pitchFamily="2" charset="-122"/>
              </a:rPr>
              <a:t>Konu</a:t>
            </a:r>
            <a:r>
              <a:rPr lang="en-AU" altLang="zh-CN" sz="2000" dirty="0">
                <a:ea typeface="宋体" panose="02010600030101010101" pitchFamily="2" charset="-122"/>
              </a:rPr>
              <a:t> </a:t>
            </a:r>
            <a:r>
              <a:rPr lang="en-AU" altLang="zh-CN" sz="2000" dirty="0" err="1">
                <a:ea typeface="宋体" panose="02010600030101010101" pitchFamily="2" charset="-122"/>
              </a:rPr>
              <a:t>ile</a:t>
            </a:r>
            <a:r>
              <a:rPr lang="en-AU" altLang="zh-CN" sz="2000" dirty="0">
                <a:ea typeface="宋体" panose="02010600030101010101" pitchFamily="2" charset="-122"/>
              </a:rPr>
              <a:t> </a:t>
            </a:r>
            <a:r>
              <a:rPr lang="en-AU" altLang="zh-CN" sz="2000" dirty="0" err="1">
                <a:ea typeface="宋体" panose="02010600030101010101" pitchFamily="2" charset="-122"/>
              </a:rPr>
              <a:t>ilgili</a:t>
            </a:r>
            <a:r>
              <a:rPr lang="en-AU" altLang="zh-CN" sz="2000" dirty="0">
                <a:ea typeface="宋体" panose="02010600030101010101" pitchFamily="2" charset="-122"/>
              </a:rPr>
              <a:t> </a:t>
            </a:r>
            <a:r>
              <a:rPr lang="en-AU" altLang="zh-CN" sz="2000" dirty="0" err="1">
                <a:ea typeface="宋体" panose="02010600030101010101" pitchFamily="2" charset="-122"/>
              </a:rPr>
              <a:t>yapılmış</a:t>
            </a:r>
            <a:r>
              <a:rPr lang="en-AU" altLang="zh-CN" sz="2000" dirty="0">
                <a:ea typeface="宋体" panose="02010600030101010101" pitchFamily="2" charset="-122"/>
              </a:rPr>
              <a:t> </a:t>
            </a:r>
            <a:r>
              <a:rPr lang="en-AU" altLang="zh-CN" sz="2000" dirty="0" err="1">
                <a:ea typeface="宋体" panose="02010600030101010101" pitchFamily="2" charset="-122"/>
              </a:rPr>
              <a:t>çalışmalardan</a:t>
            </a:r>
            <a:r>
              <a:rPr lang="en-AU" altLang="zh-CN" sz="2000" dirty="0">
                <a:ea typeface="宋体" panose="02010600030101010101" pitchFamily="2" charset="-122"/>
              </a:rPr>
              <a:t> </a:t>
            </a:r>
            <a:r>
              <a:rPr lang="en-AU" altLang="zh-CN" sz="2000" dirty="0" err="1">
                <a:ea typeface="宋体" panose="02010600030101010101" pitchFamily="2" charset="-122"/>
              </a:rPr>
              <a:t>kısaca</a:t>
            </a:r>
            <a:r>
              <a:rPr lang="en-AU" altLang="zh-CN" sz="2000" dirty="0">
                <a:ea typeface="宋体" panose="02010600030101010101" pitchFamily="2" charset="-122"/>
              </a:rPr>
              <a:t> </a:t>
            </a:r>
            <a:r>
              <a:rPr lang="en-AU" altLang="zh-CN" sz="2000" dirty="0" err="1">
                <a:ea typeface="宋体" panose="02010600030101010101" pitchFamily="2" charset="-122"/>
              </a:rPr>
              <a:t>bahsedip</a:t>
            </a:r>
            <a:r>
              <a:rPr lang="en-AU" altLang="zh-CN" sz="2000" dirty="0">
                <a:ea typeface="宋体" panose="02010600030101010101" pitchFamily="2" charset="-122"/>
              </a:rPr>
              <a:t> </a:t>
            </a:r>
            <a:r>
              <a:rPr lang="en-AU" altLang="zh-CN" sz="2000" dirty="0" err="1">
                <a:ea typeface="宋体" panose="02010600030101010101" pitchFamily="2" charset="-122"/>
              </a:rPr>
              <a:t>atıf</a:t>
            </a:r>
            <a:r>
              <a:rPr lang="en-AU" altLang="zh-CN" sz="2000" dirty="0">
                <a:ea typeface="宋体" panose="02010600030101010101" pitchFamily="2" charset="-122"/>
              </a:rPr>
              <a:t> </a:t>
            </a:r>
            <a:r>
              <a:rPr lang="en-AU" altLang="zh-CN" sz="2000" dirty="0" err="1">
                <a:ea typeface="宋体" panose="02010600030101010101" pitchFamily="2" charset="-122"/>
              </a:rPr>
              <a:t>verilerek</a:t>
            </a:r>
            <a:r>
              <a:rPr lang="en-AU" altLang="zh-CN" sz="2000" dirty="0">
                <a:ea typeface="宋体" panose="02010600030101010101" pitchFamily="2" charset="-122"/>
              </a:rPr>
              <a:t>, </a:t>
            </a:r>
            <a:r>
              <a:rPr lang="en-AU" altLang="zh-CN" sz="2000" dirty="0" err="1">
                <a:ea typeface="宋体" panose="02010600030101010101" pitchFamily="2" charset="-122"/>
              </a:rPr>
              <a:t>çalışılan</a:t>
            </a:r>
            <a:r>
              <a:rPr lang="en-AU" altLang="zh-CN" sz="2000" dirty="0">
                <a:ea typeface="宋体" panose="02010600030101010101" pitchFamily="2" charset="-122"/>
              </a:rPr>
              <a:t> </a:t>
            </a:r>
            <a:r>
              <a:rPr lang="en-AU" altLang="zh-CN" sz="2000" dirty="0" err="1">
                <a:ea typeface="宋体" panose="02010600030101010101" pitchFamily="2" charset="-122"/>
              </a:rPr>
              <a:t>konunun</a:t>
            </a:r>
            <a:r>
              <a:rPr lang="en-AU" altLang="zh-CN" sz="2000" dirty="0">
                <a:ea typeface="宋体" panose="02010600030101010101" pitchFamily="2" charset="-122"/>
              </a:rPr>
              <a:t> </a:t>
            </a:r>
            <a:r>
              <a:rPr lang="en-AU" altLang="zh-CN" sz="2000" dirty="0" err="1">
                <a:ea typeface="宋体" panose="02010600030101010101" pitchFamily="2" charset="-122"/>
              </a:rPr>
              <a:t>literatürdeki</a:t>
            </a:r>
            <a:r>
              <a:rPr lang="en-AU" altLang="zh-CN" sz="2000" dirty="0">
                <a:ea typeface="宋体" panose="02010600030101010101" pitchFamily="2" charset="-122"/>
              </a:rPr>
              <a:t> hangi </a:t>
            </a:r>
            <a:r>
              <a:rPr lang="en-AU" altLang="zh-CN" sz="2000" dirty="0" err="1">
                <a:ea typeface="宋体" panose="02010600030101010101" pitchFamily="2" charset="-122"/>
              </a:rPr>
              <a:t>açığı</a:t>
            </a:r>
            <a:r>
              <a:rPr lang="en-AU" altLang="zh-CN" sz="2000" dirty="0">
                <a:ea typeface="宋体" panose="02010600030101010101" pitchFamily="2" charset="-122"/>
              </a:rPr>
              <a:t> </a:t>
            </a:r>
            <a:r>
              <a:rPr lang="en-AU" altLang="zh-CN" sz="2000" dirty="0" err="1">
                <a:ea typeface="宋体" panose="02010600030101010101" pitchFamily="2" charset="-122"/>
              </a:rPr>
              <a:t>kapatıp</a:t>
            </a:r>
            <a:r>
              <a:rPr lang="en-AU" altLang="zh-CN" sz="2000" dirty="0">
                <a:ea typeface="宋体" panose="02010600030101010101" pitchFamily="2" charset="-122"/>
              </a:rPr>
              <a:t>, hangi </a:t>
            </a:r>
            <a:r>
              <a:rPr lang="en-AU" altLang="zh-CN" sz="2000" dirty="0" err="1">
                <a:ea typeface="宋体" panose="02010600030101010101" pitchFamily="2" charset="-122"/>
              </a:rPr>
              <a:t>probleme</a:t>
            </a:r>
            <a:r>
              <a:rPr lang="en-AU" altLang="zh-CN" sz="2000" dirty="0">
                <a:ea typeface="宋体" panose="02010600030101010101" pitchFamily="2" charset="-122"/>
              </a:rPr>
              <a:t> </a:t>
            </a:r>
            <a:r>
              <a:rPr lang="en-AU" altLang="zh-CN" sz="2000" dirty="0" err="1">
                <a:ea typeface="宋体" panose="02010600030101010101" pitchFamily="2" charset="-122"/>
              </a:rPr>
              <a:t>çözüm</a:t>
            </a:r>
            <a:r>
              <a:rPr lang="en-AU" altLang="zh-CN" sz="2000" dirty="0">
                <a:ea typeface="宋体" panose="02010600030101010101" pitchFamily="2" charset="-122"/>
              </a:rPr>
              <a:t> </a:t>
            </a:r>
            <a:r>
              <a:rPr lang="en-AU" altLang="zh-CN" sz="2000" dirty="0" err="1">
                <a:ea typeface="宋体" panose="02010600030101010101" pitchFamily="2" charset="-122"/>
              </a:rPr>
              <a:t>getirdiğine</a:t>
            </a:r>
            <a:r>
              <a:rPr lang="en-AU" altLang="zh-CN" sz="2000" dirty="0">
                <a:ea typeface="宋体" panose="02010600030101010101" pitchFamily="2" charset="-122"/>
              </a:rPr>
              <a:t> </a:t>
            </a:r>
            <a:r>
              <a:rPr lang="en-AU" altLang="zh-CN" sz="2000" dirty="0" err="1">
                <a:ea typeface="宋体" panose="02010600030101010101" pitchFamily="2" charset="-122"/>
              </a:rPr>
              <a:t>dair</a:t>
            </a:r>
            <a:r>
              <a:rPr lang="en-AU" altLang="zh-CN" sz="2000" dirty="0">
                <a:ea typeface="宋体" panose="02010600030101010101" pitchFamily="2" charset="-122"/>
              </a:rPr>
              <a:t> </a:t>
            </a:r>
            <a:r>
              <a:rPr lang="en-AU" altLang="zh-CN" sz="2000" dirty="0" err="1">
                <a:ea typeface="宋体" panose="02010600030101010101" pitchFamily="2" charset="-122"/>
              </a:rPr>
              <a:t>açıklama</a:t>
            </a:r>
            <a:r>
              <a:rPr lang="en-AU" altLang="zh-CN" sz="2000" dirty="0">
                <a:ea typeface="宋体" panose="02010600030101010101" pitchFamily="2" charset="-122"/>
              </a:rPr>
              <a:t> </a:t>
            </a:r>
            <a:r>
              <a:rPr lang="en-AU" altLang="zh-CN" sz="2000" dirty="0" err="1">
                <a:ea typeface="宋体" panose="02010600030101010101" pitchFamily="2" charset="-122"/>
              </a:rPr>
              <a:t>yapılmalıdır</a:t>
            </a:r>
            <a:r>
              <a:rPr lang="en-AU" altLang="zh-CN" sz="2000" dirty="0">
                <a:ea typeface="宋体" panose="02010600030101010101" pitchFamily="2" charset="-122"/>
              </a:rPr>
              <a:t>. </a:t>
            </a:r>
          </a:p>
        </p:txBody>
      </p:sp>
      <p:pic>
        <p:nvPicPr>
          <p:cNvPr id="23" name="Resim 10">
            <a:extLst>
              <a:ext uri="{FF2B5EF4-FFF2-40B4-BE49-F238E27FC236}">
                <a16:creationId xmlns:a16="http://schemas.microsoft.com/office/drawing/2014/main" id="{AE91F7B1-43F3-5481-3550-76C4711B386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7161" y="867826"/>
            <a:ext cx="2442539" cy="2440381"/>
          </a:xfrm>
          <a:prstGeom prst="rect">
            <a:avLst/>
          </a:prstGeom>
        </p:spPr>
      </p:pic>
      <p:grpSp>
        <p:nvGrpSpPr>
          <p:cNvPr id="6" name="Group 5">
            <a:extLst>
              <a:ext uri="{FF2B5EF4-FFF2-40B4-BE49-F238E27FC236}">
                <a16:creationId xmlns:a16="http://schemas.microsoft.com/office/drawing/2014/main" id="{06F0BED1-C6AE-A925-E4C8-211B944575D6}"/>
              </a:ext>
            </a:extLst>
          </p:cNvPr>
          <p:cNvGrpSpPr/>
          <p:nvPr/>
        </p:nvGrpSpPr>
        <p:grpSpPr>
          <a:xfrm>
            <a:off x="0" y="-29606"/>
            <a:ext cx="21439261" cy="1274669"/>
            <a:chOff x="0" y="-29606"/>
            <a:chExt cx="21439261" cy="1274669"/>
          </a:xfrm>
        </p:grpSpPr>
        <p:grpSp>
          <p:nvGrpSpPr>
            <p:cNvPr id="2" name="Group 1">
              <a:extLst>
                <a:ext uri="{FF2B5EF4-FFF2-40B4-BE49-F238E27FC236}">
                  <a16:creationId xmlns:a16="http://schemas.microsoft.com/office/drawing/2014/main" id="{465F61C3-2094-D488-3792-C1791886CC45}"/>
                </a:ext>
              </a:extLst>
            </p:cNvPr>
            <p:cNvGrpSpPr/>
            <p:nvPr/>
          </p:nvGrpSpPr>
          <p:grpSpPr>
            <a:xfrm>
              <a:off x="0" y="414066"/>
              <a:ext cx="21439261" cy="830997"/>
              <a:chOff x="0" y="29080945"/>
              <a:chExt cx="21439261" cy="830997"/>
            </a:xfrm>
          </p:grpSpPr>
          <p:sp>
            <p:nvSpPr>
              <p:cNvPr id="24" name="Dikdörtgen 23">
                <a:extLst>
                  <a:ext uri="{FF2B5EF4-FFF2-40B4-BE49-F238E27FC236}">
                    <a16:creationId xmlns:a16="http://schemas.microsoft.com/office/drawing/2014/main" id="{60EE57D7-E534-A863-86A4-FDFF7A93D09A}"/>
                  </a:ext>
                </a:extLst>
              </p:cNvPr>
              <p:cNvSpPr/>
              <p:nvPr/>
            </p:nvSpPr>
            <p:spPr>
              <a:xfrm>
                <a:off x="7300349" y="29080945"/>
                <a:ext cx="6849953" cy="830997"/>
              </a:xfrm>
              <a:prstGeom prst="rect">
                <a:avLst/>
              </a:prstGeom>
              <a:noFill/>
            </p:spPr>
            <p:txBody>
              <a:bodyPr wrap="none">
                <a:spAutoFit/>
              </a:bodyPr>
              <a:lstStyle/>
              <a:p>
                <a:pPr algn="ctr"/>
                <a:r>
                  <a:rPr lang="tr-TR" sz="2400" dirty="0">
                    <a:solidFill>
                      <a:srgbClr val="00205C"/>
                    </a:solidFill>
                    <a:cs typeface="Times New Roman" panose="02020603050405020304" pitchFamily="18" charset="0"/>
                  </a:rPr>
                  <a:t>FACULTY OF ELECTRICAL AND ELECTRONICS</a:t>
                </a:r>
              </a:p>
              <a:p>
                <a:pPr algn="ctr"/>
                <a:r>
                  <a:rPr lang="tr-TR" sz="2400" dirty="0">
                    <a:solidFill>
                      <a:srgbClr val="00205C"/>
                    </a:solidFill>
                    <a:cs typeface="Times New Roman" panose="02020603050405020304" pitchFamily="18" charset="0"/>
                  </a:rPr>
                  <a:t>DEPARTMENT OF </a:t>
                </a:r>
                <a:r>
                  <a:rPr lang="en-US" sz="2400" dirty="0">
                    <a:solidFill>
                      <a:srgbClr val="00205C"/>
                    </a:solidFill>
                    <a:cs typeface="Times New Roman" panose="02020603050405020304" pitchFamily="18" charset="0"/>
                  </a:rPr>
                  <a:t>……………………</a:t>
                </a:r>
                <a:endParaRPr lang="tr-TR" sz="2400" dirty="0">
                  <a:solidFill>
                    <a:srgbClr val="00205C"/>
                  </a:solidFill>
                  <a:cs typeface="Times New Roman" panose="02020603050405020304" pitchFamily="18" charset="0"/>
                </a:endParaRPr>
              </a:p>
            </p:txBody>
          </p:sp>
          <p:cxnSp>
            <p:nvCxnSpPr>
              <p:cNvPr id="25" name="Düz Bağlayıcı 22">
                <a:extLst>
                  <a:ext uri="{FF2B5EF4-FFF2-40B4-BE49-F238E27FC236}">
                    <a16:creationId xmlns:a16="http://schemas.microsoft.com/office/drawing/2014/main" id="{699B6754-1F2A-9CF5-C0FA-A8B61FFE52C7}"/>
                  </a:ext>
                </a:extLst>
              </p:cNvPr>
              <p:cNvCxnSpPr>
                <a:cxnSpLocks/>
              </p:cNvCxnSpPr>
              <p:nvPr/>
            </p:nvCxnSpPr>
            <p:spPr>
              <a:xfrm>
                <a:off x="0" y="29102153"/>
                <a:ext cx="21439261" cy="0"/>
              </a:xfrm>
              <a:prstGeom prst="line">
                <a:avLst/>
              </a:prstGeom>
              <a:ln w="44450" cmpd="sng">
                <a:solidFill>
                  <a:srgbClr val="A9936E"/>
                </a:solidFill>
              </a:ln>
            </p:spPr>
            <p:style>
              <a:lnRef idx="1">
                <a:schemeClr val="accent2"/>
              </a:lnRef>
              <a:fillRef idx="0">
                <a:schemeClr val="accent2"/>
              </a:fillRef>
              <a:effectRef idx="0">
                <a:schemeClr val="accent2"/>
              </a:effectRef>
              <a:fontRef idx="minor">
                <a:schemeClr val="tx1"/>
              </a:fontRef>
            </p:style>
          </p:cxnSp>
        </p:grpSp>
        <p:sp>
          <p:nvSpPr>
            <p:cNvPr id="5" name="Dikdörtgen 23">
              <a:extLst>
                <a:ext uri="{FF2B5EF4-FFF2-40B4-BE49-F238E27FC236}">
                  <a16:creationId xmlns:a16="http://schemas.microsoft.com/office/drawing/2014/main" id="{D7E0954F-0B86-376B-4489-AD61314C79A7}"/>
                </a:ext>
              </a:extLst>
            </p:cNvPr>
            <p:cNvSpPr/>
            <p:nvPr/>
          </p:nvSpPr>
          <p:spPr>
            <a:xfrm>
              <a:off x="8240166" y="-29606"/>
              <a:ext cx="4939814" cy="461665"/>
            </a:xfrm>
            <a:prstGeom prst="rect">
              <a:avLst/>
            </a:prstGeom>
            <a:noFill/>
          </p:spPr>
          <p:txBody>
            <a:bodyPr wrap="none">
              <a:spAutoFit/>
            </a:bodyPr>
            <a:lstStyle/>
            <a:p>
              <a:pPr algn="ctr"/>
              <a:r>
                <a:rPr lang="en-US" sz="2400" dirty="0">
                  <a:solidFill>
                    <a:srgbClr val="00205C"/>
                  </a:solidFill>
                  <a:cs typeface="Times New Roman" panose="02020603050405020304" pitchFamily="18" charset="0"/>
                </a:rPr>
                <a:t>YILDIZ TECHNICAL UNIVERSITY</a:t>
              </a:r>
              <a:endParaRPr lang="tr-TR" sz="2400" dirty="0">
                <a:solidFill>
                  <a:srgbClr val="00205C"/>
                </a:solidFill>
                <a:cs typeface="Times New Roman" panose="02020603050405020304" pitchFamily="18" charset="0"/>
              </a:endParaRPr>
            </a:p>
          </p:txBody>
        </p:sp>
      </p:grpSp>
      <p:pic>
        <p:nvPicPr>
          <p:cNvPr id="1026" name="Picture 2">
            <a:extLst>
              <a:ext uri="{FF2B5EF4-FFF2-40B4-BE49-F238E27FC236}">
                <a16:creationId xmlns:a16="http://schemas.microsoft.com/office/drawing/2014/main" id="{7F9C8322-C39C-4DE7-038B-A3F663445D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6670" y="18897560"/>
            <a:ext cx="4695543" cy="3286585"/>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a:extLst>
              <a:ext uri="{FF2B5EF4-FFF2-40B4-BE49-F238E27FC236}">
                <a16:creationId xmlns:a16="http://schemas.microsoft.com/office/drawing/2014/main" id="{5A6A499D-8709-6175-6784-56ABE36FD666}"/>
              </a:ext>
            </a:extLst>
          </p:cNvPr>
          <p:cNvGrpSpPr/>
          <p:nvPr/>
        </p:nvGrpSpPr>
        <p:grpSpPr>
          <a:xfrm>
            <a:off x="4342625" y="23030454"/>
            <a:ext cx="6005203" cy="734339"/>
            <a:chOff x="8455306" y="31040388"/>
            <a:chExt cx="5516911" cy="1038225"/>
          </a:xfrm>
        </p:grpSpPr>
        <p:graphicFrame>
          <p:nvGraphicFramePr>
            <p:cNvPr id="8" name="Object 7579">
              <a:extLst>
                <a:ext uri="{FF2B5EF4-FFF2-40B4-BE49-F238E27FC236}">
                  <a16:creationId xmlns:a16="http://schemas.microsoft.com/office/drawing/2014/main" id="{D8388A87-1F46-305C-9FCF-21859748321A}"/>
                </a:ext>
              </a:extLst>
            </p:cNvPr>
            <p:cNvGraphicFramePr>
              <a:graphicFrameLocks noChangeAspect="1"/>
            </p:cNvGraphicFramePr>
            <p:nvPr>
              <p:extLst>
                <p:ext uri="{D42A27DB-BD31-4B8C-83A1-F6EECF244321}">
                  <p14:modId xmlns:p14="http://schemas.microsoft.com/office/powerpoint/2010/main" val="833975042"/>
                </p:ext>
              </p:extLst>
            </p:nvPr>
          </p:nvGraphicFramePr>
          <p:xfrm>
            <a:off x="8455306" y="31040388"/>
            <a:ext cx="2502171" cy="1038225"/>
          </p:xfrm>
          <a:graphic>
            <a:graphicData uri="http://schemas.openxmlformats.org/presentationml/2006/ole">
              <mc:AlternateContent xmlns:mc="http://schemas.openxmlformats.org/markup-compatibility/2006">
                <mc:Choice xmlns:v="urn:schemas-microsoft-com:vml" Requires="v">
                  <p:oleObj name="公式" r:id="rId4" imgW="1555750" imgH="387350" progId="Equation.3">
                    <p:embed/>
                  </p:oleObj>
                </mc:Choice>
                <mc:Fallback>
                  <p:oleObj name="公式" r:id="rId4" imgW="1555750" imgH="387350" progId="Equation.3">
                    <p:embed/>
                    <p:pic>
                      <p:nvPicPr>
                        <p:cNvPr id="3123" name="Object 7579">
                          <a:extLst>
                            <a:ext uri="{FF2B5EF4-FFF2-40B4-BE49-F238E27FC236}">
                              <a16:creationId xmlns:a16="http://schemas.microsoft.com/office/drawing/2014/main" id="{D8388A87-1F46-305C-9FCF-21859748321A}"/>
                            </a:ext>
                          </a:extLst>
                        </p:cNvPr>
                        <p:cNvPicPr>
                          <a:picLocks noChangeAspect="1" noChangeArrowheads="1"/>
                        </p:cNvPicPr>
                        <p:nvPr/>
                      </p:nvPicPr>
                      <p:blipFill>
                        <a:blip r:embed="rId5">
                          <a:lum bright="-100000"/>
                          <a:extLst>
                            <a:ext uri="{28A0092B-C50C-407E-A947-70E740481C1C}">
                              <a14:useLocalDpi xmlns:a14="http://schemas.microsoft.com/office/drawing/2010/main" val="0"/>
                            </a:ext>
                          </a:extLst>
                        </a:blip>
                        <a:srcRect/>
                        <a:stretch>
                          <a:fillRect/>
                        </a:stretch>
                      </p:blipFill>
                      <p:spPr bwMode="auto">
                        <a:xfrm>
                          <a:off x="8455306" y="31040388"/>
                          <a:ext cx="2502171" cy="1038225"/>
                        </a:xfrm>
                        <a:prstGeom prst="rect">
                          <a:avLst/>
                        </a:prstGeom>
                        <a:solidFill>
                          <a:schemeClr val="bg1"/>
                        </a:solidFill>
                        <a:ln>
                          <a:noFill/>
                        </a:ln>
                      </p:spPr>
                    </p:pic>
                  </p:oleObj>
                </mc:Fallback>
              </mc:AlternateContent>
            </a:graphicData>
          </a:graphic>
        </p:graphicFrame>
        <p:sp>
          <p:nvSpPr>
            <p:cNvPr id="9" name="Rectangle 7583">
              <a:extLst>
                <a:ext uri="{FF2B5EF4-FFF2-40B4-BE49-F238E27FC236}">
                  <a16:creationId xmlns:a16="http://schemas.microsoft.com/office/drawing/2014/main" id="{37986D3B-9B59-1A02-A078-58A5AE59F299}"/>
                </a:ext>
              </a:extLst>
            </p:cNvPr>
            <p:cNvSpPr>
              <a:spLocks noChangeArrowheads="1"/>
            </p:cNvSpPr>
            <p:nvPr/>
          </p:nvSpPr>
          <p:spPr bwMode="auto">
            <a:xfrm>
              <a:off x="13467466" y="31181228"/>
              <a:ext cx="504751" cy="67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just"/>
              <a:r>
                <a:rPr lang="en-US" altLang="zh-CN" sz="1980" dirty="0">
                  <a:ea typeface="宋体" panose="02010600030101010101" pitchFamily="2" charset="-122"/>
                </a:rPr>
                <a:t>(1)</a:t>
              </a:r>
            </a:p>
          </p:txBody>
        </p:sp>
      </p:grpSp>
      <p:pic>
        <p:nvPicPr>
          <p:cNvPr id="1030" name="Picture 6">
            <a:extLst>
              <a:ext uri="{FF2B5EF4-FFF2-40B4-BE49-F238E27FC236}">
                <a16:creationId xmlns:a16="http://schemas.microsoft.com/office/drawing/2014/main" id="{B090791D-6153-D1FD-050F-FFCF6F43CF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53920" y="10865944"/>
            <a:ext cx="3862097" cy="26175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F8E927A6-DEA1-5949-B80A-EF54A6A9A37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932725" y="10778752"/>
            <a:ext cx="4176300" cy="2768613"/>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7563">
            <a:extLst>
              <a:ext uri="{FF2B5EF4-FFF2-40B4-BE49-F238E27FC236}">
                <a16:creationId xmlns:a16="http://schemas.microsoft.com/office/drawing/2014/main" id="{D68F9B31-037D-A2D6-A26A-9B340FC5D181}"/>
              </a:ext>
            </a:extLst>
          </p:cNvPr>
          <p:cNvSpPr>
            <a:spLocks noChangeArrowheads="1"/>
          </p:cNvSpPr>
          <p:nvPr/>
        </p:nvSpPr>
        <p:spPr bwMode="auto">
          <a:xfrm>
            <a:off x="15708782" y="13496398"/>
            <a:ext cx="4624187" cy="48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dirty="0" err="1">
                <a:ea typeface="宋体" panose="02010600030101010101" pitchFamily="2" charset="-122"/>
              </a:rPr>
              <a:t>ure</a:t>
            </a:r>
            <a:r>
              <a:rPr lang="tr-TR" altLang="zh-CN" sz="2000" dirty="0">
                <a:ea typeface="宋体" panose="02010600030101010101" pitchFamily="2" charset="-122"/>
              </a:rPr>
              <a:t>/Şekil</a:t>
            </a:r>
            <a:r>
              <a:rPr lang="en-GB" altLang="zh-CN" sz="2000" dirty="0">
                <a:ea typeface="宋体" panose="02010600030101010101" pitchFamily="2" charset="-122"/>
              </a:rPr>
              <a:t> </a:t>
            </a:r>
            <a:r>
              <a:rPr lang="tr-TR" altLang="zh-CN" sz="2000" dirty="0">
                <a:ea typeface="宋体" panose="02010600030101010101" pitchFamily="2" charset="-122"/>
              </a:rPr>
              <a:t>3</a:t>
            </a:r>
            <a:r>
              <a:rPr lang="en-GB" altLang="zh-CN" sz="2000" dirty="0">
                <a:ea typeface="宋体" panose="02010600030101010101" pitchFamily="2" charset="-122"/>
              </a:rPr>
              <a:t>. </a:t>
            </a:r>
            <a:r>
              <a:rPr lang="tr-TR" altLang="zh-CN" sz="2000" dirty="0">
                <a:ea typeface="宋体" panose="02010600030101010101" pitchFamily="2" charset="-122"/>
              </a:rPr>
              <a:t>Şekil başlığı</a:t>
            </a:r>
            <a:r>
              <a:rPr lang="en-GB" altLang="zh-CN" sz="2000" dirty="0">
                <a:ea typeface="宋体" panose="02010600030101010101" pitchFamily="2" charset="-122"/>
              </a:rPr>
              <a:t>.</a:t>
            </a:r>
            <a:endParaRPr lang="en-US" altLang="zh-CN" sz="2000" dirty="0">
              <a:ea typeface="宋体" panose="02010600030101010101" pitchFamily="2" charset="-122"/>
            </a:endParaRPr>
          </a:p>
        </p:txBody>
      </p:sp>
      <p:sp>
        <p:nvSpPr>
          <p:cNvPr id="16" name="Text Box 485">
            <a:extLst>
              <a:ext uri="{FF2B5EF4-FFF2-40B4-BE49-F238E27FC236}">
                <a16:creationId xmlns:a16="http://schemas.microsoft.com/office/drawing/2014/main" id="{00A02AB2-E00D-B064-84D8-71D1A17576E9}"/>
              </a:ext>
            </a:extLst>
          </p:cNvPr>
          <p:cNvSpPr txBox="1">
            <a:spLocks noChangeArrowheads="1"/>
          </p:cNvSpPr>
          <p:nvPr/>
        </p:nvSpPr>
        <p:spPr bwMode="auto">
          <a:xfrm>
            <a:off x="11066589" y="14514155"/>
            <a:ext cx="9366052" cy="4285225"/>
          </a:xfrm>
          <a:prstGeom prst="rect">
            <a:avLst/>
          </a:prstGeom>
          <a:noFill/>
          <a:ln>
            <a:noFill/>
          </a:ln>
        </p:spPr>
        <p:txBody>
          <a:bodyPr wrap="square" lIns="78182" tIns="39091" rIns="78182" bIns="39091">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just">
              <a:spcBef>
                <a:spcPts val="480"/>
              </a:spcBef>
              <a:spcAft>
                <a:spcPts val="1081"/>
              </a:spcAft>
              <a:defRPr/>
            </a:pPr>
            <a:r>
              <a:rPr lang="en-US" altLang="zh-CN" sz="2000" dirty="0" err="1">
                <a:ea typeface="宋体" panose="02010600030101010101" pitchFamily="2" charset="-122"/>
              </a:rPr>
              <a:t>Uygulama</a:t>
            </a:r>
            <a:r>
              <a:rPr lang="en-US" altLang="zh-CN" sz="2000" dirty="0">
                <a:ea typeface="宋体" panose="02010600030101010101" pitchFamily="2" charset="-122"/>
              </a:rPr>
              <a:t> </a:t>
            </a:r>
            <a:r>
              <a:rPr lang="en-US" altLang="zh-CN" sz="2000" dirty="0" err="1">
                <a:ea typeface="宋体" panose="02010600030101010101" pitchFamily="2" charset="-122"/>
              </a:rPr>
              <a:t>Sonuçları</a:t>
            </a:r>
            <a:r>
              <a:rPr lang="en-US" altLang="zh-CN" sz="2000" dirty="0">
                <a:ea typeface="宋体" panose="02010600030101010101" pitchFamily="2" charset="-122"/>
              </a:rPr>
              <a:t> </a:t>
            </a:r>
            <a:r>
              <a:rPr lang="en-US" altLang="zh-CN" sz="2000" dirty="0" err="1">
                <a:ea typeface="宋体" panose="02010600030101010101" pitchFamily="2" charset="-122"/>
              </a:rPr>
              <a:t>bölümü</a:t>
            </a:r>
            <a:r>
              <a:rPr lang="en-US" altLang="zh-CN" sz="2000" dirty="0">
                <a:ea typeface="宋体" panose="02010600030101010101" pitchFamily="2" charset="-122"/>
              </a:rPr>
              <a:t>, </a:t>
            </a:r>
            <a:r>
              <a:rPr lang="en-US" altLang="zh-CN" sz="2000" dirty="0" err="1">
                <a:ea typeface="宋体" panose="02010600030101010101" pitchFamily="2" charset="-122"/>
              </a:rPr>
              <a:t>bulgularınızın</a:t>
            </a:r>
            <a:r>
              <a:rPr lang="en-US" altLang="zh-CN" sz="2000" dirty="0">
                <a:ea typeface="宋体" panose="02010600030101010101" pitchFamily="2" charset="-122"/>
              </a:rPr>
              <a:t> </a:t>
            </a:r>
            <a:r>
              <a:rPr lang="en-US" altLang="zh-CN" sz="2000" dirty="0" err="1">
                <a:ea typeface="宋体" panose="02010600030101010101" pitchFamily="2" charset="-122"/>
              </a:rPr>
              <a:t>daha</a:t>
            </a:r>
            <a:r>
              <a:rPr lang="en-US" altLang="zh-CN" sz="2000" dirty="0">
                <a:ea typeface="宋体" panose="02010600030101010101" pitchFamily="2" charset="-122"/>
              </a:rPr>
              <a:t> </a:t>
            </a:r>
            <a:r>
              <a:rPr lang="en-US" altLang="zh-CN" sz="2000" dirty="0" err="1">
                <a:ea typeface="宋体" panose="02010600030101010101" pitchFamily="2" charset="-122"/>
              </a:rPr>
              <a:t>geniş</a:t>
            </a:r>
            <a:r>
              <a:rPr lang="en-US" altLang="zh-CN" sz="2000" dirty="0">
                <a:ea typeface="宋体" panose="02010600030101010101" pitchFamily="2" charset="-122"/>
              </a:rPr>
              <a:t> </a:t>
            </a:r>
            <a:r>
              <a:rPr lang="en-US" altLang="zh-CN" sz="2000" dirty="0" err="1">
                <a:ea typeface="宋体" panose="02010600030101010101" pitchFamily="2" charset="-122"/>
              </a:rPr>
              <a:t>bağlamda</a:t>
            </a:r>
            <a:r>
              <a:rPr lang="en-US" altLang="zh-CN" sz="2000" dirty="0">
                <a:ea typeface="宋体" panose="02010600030101010101" pitchFamily="2" charset="-122"/>
              </a:rPr>
              <a:t> ne </a:t>
            </a:r>
            <a:r>
              <a:rPr lang="en-US" altLang="zh-CN" sz="2000" dirty="0" err="1">
                <a:ea typeface="宋体" panose="02010600030101010101" pitchFamily="2" charset="-122"/>
              </a:rPr>
              <a:t>anlama</a:t>
            </a:r>
            <a:r>
              <a:rPr lang="en-US" altLang="zh-CN" sz="2000" dirty="0">
                <a:ea typeface="宋体" panose="02010600030101010101" pitchFamily="2" charset="-122"/>
              </a:rPr>
              <a:t> </a:t>
            </a:r>
            <a:r>
              <a:rPr lang="en-US" altLang="zh-CN" sz="2000" dirty="0" err="1">
                <a:ea typeface="宋体" panose="02010600030101010101" pitchFamily="2" charset="-122"/>
              </a:rPr>
              <a:t>geldiğini</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a:t>
            </a:r>
            <a:r>
              <a:rPr lang="en-US" altLang="zh-CN" sz="2000" dirty="0" err="1">
                <a:ea typeface="宋体" panose="02010600030101010101" pitchFamily="2" charset="-122"/>
              </a:rPr>
              <a:t>pratik</a:t>
            </a:r>
            <a:r>
              <a:rPr lang="en-US" altLang="zh-CN" sz="2000" dirty="0">
                <a:ea typeface="宋体" panose="02010600030101010101" pitchFamily="2" charset="-122"/>
              </a:rPr>
              <a:t> </a:t>
            </a:r>
            <a:r>
              <a:rPr lang="en-US" altLang="zh-CN" sz="2000" dirty="0" err="1">
                <a:ea typeface="宋体" panose="02010600030101010101" pitchFamily="2" charset="-122"/>
              </a:rPr>
              <a:t>uygulamalar</a:t>
            </a:r>
            <a:r>
              <a:rPr lang="en-US" altLang="zh-CN" sz="2000" dirty="0">
                <a:ea typeface="宋体" panose="02010600030101010101" pitchFamily="2" charset="-122"/>
              </a:rPr>
              <a:t> </a:t>
            </a:r>
            <a:r>
              <a:rPr lang="en-US" altLang="zh-CN" sz="2000" dirty="0" err="1">
                <a:ea typeface="宋体" panose="02010600030101010101" pitchFamily="2" charset="-122"/>
              </a:rPr>
              <a:t>için</a:t>
            </a:r>
            <a:r>
              <a:rPr lang="en-US" altLang="zh-CN" sz="2000" dirty="0">
                <a:ea typeface="宋体" panose="02010600030101010101" pitchFamily="2" charset="-122"/>
              </a:rPr>
              <a:t> ne </a:t>
            </a:r>
            <a:r>
              <a:rPr lang="en-US" altLang="zh-CN" sz="2000" dirty="0" err="1">
                <a:ea typeface="宋体" panose="02010600030101010101" pitchFamily="2" charset="-122"/>
              </a:rPr>
              <a:t>gibi</a:t>
            </a:r>
            <a:r>
              <a:rPr lang="en-US" altLang="zh-CN" sz="2000" dirty="0">
                <a:ea typeface="宋体" panose="02010600030101010101" pitchFamily="2" charset="-122"/>
              </a:rPr>
              <a:t> </a:t>
            </a:r>
            <a:r>
              <a:rPr lang="en-US" altLang="zh-CN" sz="2000" dirty="0" err="1">
                <a:ea typeface="宋体" panose="02010600030101010101" pitchFamily="2" charset="-122"/>
              </a:rPr>
              <a:t>sonuçlar</a:t>
            </a:r>
            <a:r>
              <a:rPr lang="en-US" altLang="zh-CN" sz="2000" dirty="0">
                <a:ea typeface="宋体" panose="02010600030101010101" pitchFamily="2" charset="-122"/>
              </a:rPr>
              <a:t> </a:t>
            </a:r>
            <a:r>
              <a:rPr lang="en-US" altLang="zh-CN" sz="2000" dirty="0" err="1">
                <a:ea typeface="宋体" panose="02010600030101010101" pitchFamily="2" charset="-122"/>
              </a:rPr>
              <a:t>doğurduğunu</a:t>
            </a:r>
            <a:r>
              <a:rPr lang="en-US" altLang="zh-CN" sz="2000" dirty="0">
                <a:ea typeface="宋体" panose="02010600030101010101" pitchFamily="2" charset="-122"/>
              </a:rPr>
              <a:t> </a:t>
            </a:r>
            <a:r>
              <a:rPr lang="en-US" altLang="zh-CN" sz="2000" dirty="0" err="1">
                <a:ea typeface="宋体" panose="02010600030101010101" pitchFamily="2" charset="-122"/>
              </a:rPr>
              <a:t>açıklar</a:t>
            </a:r>
            <a:r>
              <a:rPr lang="en-US" altLang="zh-CN" sz="2000" dirty="0">
                <a:ea typeface="宋体" panose="02010600030101010101" pitchFamily="2" charset="-122"/>
              </a:rPr>
              <a:t>. Bu </a:t>
            </a:r>
            <a:r>
              <a:rPr lang="en-US" altLang="zh-CN" sz="2000" dirty="0" err="1">
                <a:ea typeface="宋体" panose="02010600030101010101" pitchFamily="2" charset="-122"/>
              </a:rPr>
              <a:t>bölümde</a:t>
            </a:r>
            <a:r>
              <a:rPr lang="en-US" altLang="zh-CN" sz="2000" dirty="0">
                <a:ea typeface="宋体" panose="02010600030101010101" pitchFamily="2" charset="-122"/>
              </a:rPr>
              <a:t> </a:t>
            </a:r>
            <a:r>
              <a:rPr lang="en-US" altLang="zh-CN" sz="2000" dirty="0" err="1">
                <a:ea typeface="宋体" panose="02010600030101010101" pitchFamily="2" charset="-122"/>
              </a:rPr>
              <a:t>şunlara</a:t>
            </a:r>
            <a:r>
              <a:rPr lang="en-US" altLang="zh-CN" sz="2000" dirty="0">
                <a:ea typeface="宋体" panose="02010600030101010101" pitchFamily="2" charset="-122"/>
              </a:rPr>
              <a:t> </a:t>
            </a:r>
            <a:r>
              <a:rPr lang="en-US" altLang="zh-CN" sz="2000" dirty="0" err="1">
                <a:ea typeface="宋体" panose="02010600030101010101" pitchFamily="2" charset="-122"/>
              </a:rPr>
              <a:t>yer</a:t>
            </a:r>
            <a:r>
              <a:rPr lang="en-US" altLang="zh-CN" sz="2000" dirty="0">
                <a:ea typeface="宋体" panose="02010600030101010101" pitchFamily="2" charset="-122"/>
              </a:rPr>
              <a:t> </a:t>
            </a:r>
            <a:r>
              <a:rPr lang="en-US" altLang="zh-CN" sz="2000" dirty="0" err="1">
                <a:ea typeface="宋体" panose="02010600030101010101" pitchFamily="2" charset="-122"/>
              </a:rPr>
              <a:t>vermelisiniz</a:t>
            </a:r>
            <a:r>
              <a:rPr lang="en-US" altLang="zh-CN" sz="2000" dirty="0">
                <a:ea typeface="宋体" panose="02010600030101010101" pitchFamily="2" charset="-122"/>
              </a:rPr>
              <a:t>:</a:t>
            </a:r>
            <a:endParaRPr lang="tr-TR" altLang="zh-CN" sz="2000" dirty="0">
              <a:ea typeface="宋体" panose="02010600030101010101" pitchFamily="2" charset="-122"/>
            </a:endParaRPr>
          </a:p>
          <a:p>
            <a:pPr marL="342900" indent="-342900" algn="just">
              <a:spcBef>
                <a:spcPts val="480"/>
              </a:spcBef>
              <a:spcAft>
                <a:spcPts val="1081"/>
              </a:spcAft>
              <a:buFont typeface="Arial" panose="020B0604020202020204" pitchFamily="34" charset="0"/>
              <a:buChar char="•"/>
              <a:defRPr/>
            </a:pPr>
            <a:r>
              <a:rPr lang="en-US" altLang="zh-CN" sz="2000" dirty="0" err="1">
                <a:ea typeface="宋体" panose="02010600030101010101" pitchFamily="2" charset="-122"/>
              </a:rPr>
              <a:t>Bulgularınızın</a:t>
            </a:r>
            <a:r>
              <a:rPr lang="en-US" altLang="zh-CN" sz="2000" dirty="0">
                <a:ea typeface="宋体" panose="02010600030101010101" pitchFamily="2" charset="-122"/>
              </a:rPr>
              <a:t> </a:t>
            </a:r>
            <a:r>
              <a:rPr lang="en-US" altLang="zh-CN" sz="2000" dirty="0" err="1">
                <a:ea typeface="宋体" panose="02010600030101010101" pitchFamily="2" charset="-122"/>
              </a:rPr>
              <a:t>önemi</a:t>
            </a:r>
            <a:r>
              <a:rPr lang="en-US" altLang="zh-CN" sz="2000" dirty="0">
                <a:ea typeface="宋体" panose="02010600030101010101" pitchFamily="2" charset="-122"/>
              </a:rPr>
              <a:t>: </a:t>
            </a:r>
            <a:r>
              <a:rPr lang="en-US" altLang="zh-CN" sz="2000" dirty="0" err="1">
                <a:ea typeface="宋体" panose="02010600030101010101" pitchFamily="2" charset="-122"/>
              </a:rPr>
              <a:t>Araştırmanızın</a:t>
            </a:r>
            <a:r>
              <a:rPr lang="en-US" altLang="zh-CN" sz="2000" dirty="0">
                <a:ea typeface="宋体" panose="02010600030101010101" pitchFamily="2" charset="-122"/>
              </a:rPr>
              <a:t> </a:t>
            </a:r>
            <a:r>
              <a:rPr lang="en-US" altLang="zh-CN" sz="2000" dirty="0" err="1">
                <a:ea typeface="宋体" panose="02010600030101010101" pitchFamily="2" charset="-122"/>
              </a:rPr>
              <a:t>bulgularının</a:t>
            </a:r>
            <a:r>
              <a:rPr lang="en-US" altLang="zh-CN" sz="2000" dirty="0">
                <a:ea typeface="宋体" panose="02010600030101010101" pitchFamily="2" charset="-122"/>
              </a:rPr>
              <a:t> </a:t>
            </a:r>
            <a:r>
              <a:rPr lang="en-US" altLang="zh-CN" sz="2000" dirty="0" err="1">
                <a:ea typeface="宋体" panose="02010600030101010101" pitchFamily="2" charset="-122"/>
              </a:rPr>
              <a:t>neden</a:t>
            </a:r>
            <a:r>
              <a:rPr lang="en-US" altLang="zh-CN" sz="2000" dirty="0">
                <a:ea typeface="宋体" panose="02010600030101010101" pitchFamily="2" charset="-122"/>
              </a:rPr>
              <a:t> </a:t>
            </a:r>
            <a:r>
              <a:rPr lang="en-US" altLang="zh-CN" sz="2000" dirty="0" err="1">
                <a:ea typeface="宋体" panose="02010600030101010101" pitchFamily="2" charset="-122"/>
              </a:rPr>
              <a:t>önemli</a:t>
            </a:r>
            <a:r>
              <a:rPr lang="en-US" altLang="zh-CN" sz="2000" dirty="0">
                <a:ea typeface="宋体" panose="02010600030101010101" pitchFamily="2" charset="-122"/>
              </a:rPr>
              <a:t> </a:t>
            </a:r>
            <a:r>
              <a:rPr lang="en-US" altLang="zh-CN" sz="2000" dirty="0" err="1">
                <a:ea typeface="宋体" panose="02010600030101010101" pitchFamily="2" charset="-122"/>
              </a:rPr>
              <a:t>olduğunu</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ne </a:t>
            </a:r>
            <a:r>
              <a:rPr lang="en-US" altLang="zh-CN" sz="2000" dirty="0" err="1">
                <a:ea typeface="宋体" panose="02010600030101010101" pitchFamily="2" charset="-122"/>
              </a:rPr>
              <a:t>gibi</a:t>
            </a:r>
            <a:r>
              <a:rPr lang="en-US" altLang="zh-CN" sz="2000" dirty="0">
                <a:ea typeface="宋体" panose="02010600030101010101" pitchFamily="2" charset="-122"/>
              </a:rPr>
              <a:t> </a:t>
            </a:r>
            <a:r>
              <a:rPr lang="en-US" altLang="zh-CN" sz="2000" dirty="0" err="1">
                <a:ea typeface="宋体" panose="02010600030101010101" pitchFamily="2" charset="-122"/>
              </a:rPr>
              <a:t>katkılarda</a:t>
            </a:r>
            <a:r>
              <a:rPr lang="en-US" altLang="zh-CN" sz="2000" dirty="0">
                <a:ea typeface="宋体" panose="02010600030101010101" pitchFamily="2" charset="-122"/>
              </a:rPr>
              <a:t> </a:t>
            </a:r>
            <a:r>
              <a:rPr lang="en-US" altLang="zh-CN" sz="2000" dirty="0" err="1">
                <a:ea typeface="宋体" panose="02010600030101010101" pitchFamily="2" charset="-122"/>
              </a:rPr>
              <a:t>bulunduğunu</a:t>
            </a:r>
            <a:r>
              <a:rPr lang="en-US" altLang="zh-CN" sz="2000" dirty="0">
                <a:ea typeface="宋体" panose="02010600030101010101" pitchFamily="2" charset="-122"/>
              </a:rPr>
              <a:t> </a:t>
            </a:r>
            <a:r>
              <a:rPr lang="en-US" altLang="zh-CN" sz="2000" dirty="0" err="1">
                <a:ea typeface="宋体" panose="02010600030101010101" pitchFamily="2" charset="-122"/>
              </a:rPr>
              <a:t>açıklayınız</a:t>
            </a:r>
            <a:r>
              <a:rPr lang="en-US" altLang="zh-CN" sz="2000" dirty="0">
                <a:ea typeface="宋体" panose="02010600030101010101" pitchFamily="2" charset="-122"/>
              </a:rPr>
              <a:t>.</a:t>
            </a:r>
          </a:p>
          <a:p>
            <a:pPr marL="342900" indent="-342900" algn="just">
              <a:spcBef>
                <a:spcPts val="480"/>
              </a:spcBef>
              <a:spcAft>
                <a:spcPts val="1081"/>
              </a:spcAft>
              <a:buFont typeface="Arial" panose="020B0604020202020204" pitchFamily="34" charset="0"/>
              <a:buChar char="•"/>
              <a:defRPr/>
            </a:pPr>
            <a:r>
              <a:rPr lang="en-US" altLang="zh-CN" sz="2000" dirty="0">
                <a:ea typeface="宋体" panose="02010600030101010101" pitchFamily="2" charset="-122"/>
              </a:rPr>
              <a:t>Pratik </a:t>
            </a:r>
            <a:r>
              <a:rPr lang="en-US" altLang="zh-CN" sz="2000" dirty="0" err="1">
                <a:ea typeface="宋体" panose="02010600030101010101" pitchFamily="2" charset="-122"/>
              </a:rPr>
              <a:t>uygulamalar</a:t>
            </a:r>
            <a:r>
              <a:rPr lang="en-US" altLang="zh-CN" sz="2000" dirty="0">
                <a:ea typeface="宋体" panose="02010600030101010101" pitchFamily="2" charset="-122"/>
              </a:rPr>
              <a:t>: </a:t>
            </a:r>
            <a:r>
              <a:rPr lang="en-US" altLang="zh-CN" sz="2000" dirty="0" err="1">
                <a:ea typeface="宋体" panose="02010600030101010101" pitchFamily="2" charset="-122"/>
              </a:rPr>
              <a:t>Bulgularınızın</a:t>
            </a:r>
            <a:r>
              <a:rPr lang="en-US" altLang="zh-CN" sz="2000" dirty="0">
                <a:ea typeface="宋体" panose="02010600030101010101" pitchFamily="2" charset="-122"/>
              </a:rPr>
              <a:t> hangi </a:t>
            </a:r>
            <a:r>
              <a:rPr lang="en-US" altLang="zh-CN" sz="2000" dirty="0" err="1">
                <a:ea typeface="宋体" panose="02010600030101010101" pitchFamily="2" charset="-122"/>
              </a:rPr>
              <a:t>alanlarda</a:t>
            </a:r>
            <a:r>
              <a:rPr lang="en-US" altLang="zh-CN" sz="2000" dirty="0">
                <a:ea typeface="宋体" panose="02010600030101010101" pitchFamily="2" charset="-122"/>
              </a:rPr>
              <a:t> </a:t>
            </a:r>
            <a:r>
              <a:rPr lang="en-US" altLang="zh-CN" sz="2000" dirty="0" err="1">
                <a:ea typeface="宋体" panose="02010600030101010101" pitchFamily="2" charset="-122"/>
              </a:rPr>
              <a:t>pratik</a:t>
            </a:r>
            <a:r>
              <a:rPr lang="en-US" altLang="zh-CN" sz="2000" dirty="0">
                <a:ea typeface="宋体" panose="02010600030101010101" pitchFamily="2" charset="-122"/>
              </a:rPr>
              <a:t> </a:t>
            </a:r>
            <a:r>
              <a:rPr lang="en-US" altLang="zh-CN" sz="2000" dirty="0" err="1">
                <a:ea typeface="宋体" panose="02010600030101010101" pitchFamily="2" charset="-122"/>
              </a:rPr>
              <a:t>uygulamaları</a:t>
            </a:r>
            <a:r>
              <a:rPr lang="en-US" altLang="zh-CN" sz="2000" dirty="0">
                <a:ea typeface="宋体" panose="02010600030101010101" pitchFamily="2" charset="-122"/>
              </a:rPr>
              <a:t> </a:t>
            </a:r>
            <a:r>
              <a:rPr lang="en-US" altLang="zh-CN" sz="2000" dirty="0" err="1">
                <a:ea typeface="宋体" panose="02010600030101010101" pitchFamily="2" charset="-122"/>
              </a:rPr>
              <a:t>olabileceğini</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a:t>
            </a:r>
            <a:r>
              <a:rPr lang="en-US" altLang="zh-CN" sz="2000" dirty="0" err="1">
                <a:ea typeface="宋体" panose="02010600030101010101" pitchFamily="2" charset="-122"/>
              </a:rPr>
              <a:t>bu</a:t>
            </a:r>
            <a:r>
              <a:rPr lang="en-US" altLang="zh-CN" sz="2000" dirty="0">
                <a:ea typeface="宋体" panose="02010600030101010101" pitchFamily="2" charset="-122"/>
              </a:rPr>
              <a:t> </a:t>
            </a:r>
            <a:r>
              <a:rPr lang="en-US" altLang="zh-CN" sz="2000" dirty="0" err="1">
                <a:ea typeface="宋体" panose="02010600030101010101" pitchFamily="2" charset="-122"/>
              </a:rPr>
              <a:t>uygulamaların</a:t>
            </a:r>
            <a:r>
              <a:rPr lang="en-US" altLang="zh-CN" sz="2000" dirty="0">
                <a:ea typeface="宋体" panose="02010600030101010101" pitchFamily="2" charset="-122"/>
              </a:rPr>
              <a:t> </a:t>
            </a:r>
            <a:r>
              <a:rPr lang="en-US" altLang="zh-CN" sz="2000" dirty="0" err="1">
                <a:ea typeface="宋体" panose="02010600030101010101" pitchFamily="2" charset="-122"/>
              </a:rPr>
              <a:t>nasıl</a:t>
            </a:r>
            <a:r>
              <a:rPr lang="en-US" altLang="zh-CN" sz="2000" dirty="0">
                <a:ea typeface="宋体" panose="02010600030101010101" pitchFamily="2" charset="-122"/>
              </a:rPr>
              <a:t> </a:t>
            </a:r>
            <a:r>
              <a:rPr lang="en-US" altLang="zh-CN" sz="2000" dirty="0" err="1">
                <a:ea typeface="宋体" panose="02010600030101010101" pitchFamily="2" charset="-122"/>
              </a:rPr>
              <a:t>gerçekleştirilebileceğini</a:t>
            </a:r>
            <a:r>
              <a:rPr lang="en-US" altLang="zh-CN" sz="2000" dirty="0">
                <a:ea typeface="宋体" panose="02010600030101010101" pitchFamily="2" charset="-122"/>
              </a:rPr>
              <a:t> </a:t>
            </a:r>
            <a:r>
              <a:rPr lang="en-US" altLang="zh-CN" sz="2000" dirty="0" err="1">
                <a:ea typeface="宋体" panose="02010600030101010101" pitchFamily="2" charset="-122"/>
              </a:rPr>
              <a:t>tartışınız</a:t>
            </a:r>
            <a:r>
              <a:rPr lang="en-US" altLang="zh-CN" sz="2000" dirty="0">
                <a:ea typeface="宋体" panose="02010600030101010101" pitchFamily="2" charset="-122"/>
              </a:rPr>
              <a:t>.</a:t>
            </a:r>
          </a:p>
          <a:p>
            <a:pPr marL="342900" indent="-342900" algn="just">
              <a:spcBef>
                <a:spcPts val="480"/>
              </a:spcBef>
              <a:spcAft>
                <a:spcPts val="1081"/>
              </a:spcAft>
              <a:buFont typeface="Arial" panose="020B0604020202020204" pitchFamily="34" charset="0"/>
              <a:buChar char="•"/>
              <a:defRPr/>
            </a:pPr>
            <a:r>
              <a:rPr lang="en-US" altLang="zh-CN" sz="2000" dirty="0" err="1">
                <a:ea typeface="宋体" panose="02010600030101010101" pitchFamily="2" charset="-122"/>
              </a:rPr>
              <a:t>Sınırlamalar</a:t>
            </a:r>
            <a:r>
              <a:rPr lang="en-US" altLang="zh-CN" sz="2000" dirty="0">
                <a:ea typeface="宋体" panose="02010600030101010101" pitchFamily="2" charset="-122"/>
              </a:rPr>
              <a:t>: </a:t>
            </a:r>
            <a:r>
              <a:rPr lang="en-US" altLang="zh-CN" sz="2000" dirty="0" err="1">
                <a:ea typeface="宋体" panose="02010600030101010101" pitchFamily="2" charset="-122"/>
              </a:rPr>
              <a:t>Araştırmanızın</a:t>
            </a:r>
            <a:r>
              <a:rPr lang="en-US" altLang="zh-CN" sz="2000" dirty="0">
                <a:ea typeface="宋体" panose="02010600030101010101" pitchFamily="2" charset="-122"/>
              </a:rPr>
              <a:t> </a:t>
            </a:r>
            <a:r>
              <a:rPr lang="en-US" altLang="zh-CN" sz="2000" dirty="0" err="1">
                <a:ea typeface="宋体" panose="02010600030101010101" pitchFamily="2" charset="-122"/>
              </a:rPr>
              <a:t>sınırlamalarını</a:t>
            </a:r>
            <a:r>
              <a:rPr lang="en-US" altLang="zh-CN" sz="2000" dirty="0">
                <a:ea typeface="宋体" panose="02010600030101010101" pitchFamily="2" charset="-122"/>
              </a:rPr>
              <a:t> </a:t>
            </a:r>
            <a:r>
              <a:rPr lang="en-US" altLang="zh-CN" sz="2000" dirty="0" err="1">
                <a:ea typeface="宋体" panose="02010600030101010101" pitchFamily="2" charset="-122"/>
              </a:rPr>
              <a:t>ve</a:t>
            </a:r>
            <a:r>
              <a:rPr lang="en-US" altLang="zh-CN" sz="2000" dirty="0">
                <a:ea typeface="宋体" panose="02010600030101010101" pitchFamily="2" charset="-122"/>
              </a:rPr>
              <a:t> </a:t>
            </a:r>
            <a:r>
              <a:rPr lang="en-US" altLang="zh-CN" sz="2000" dirty="0" err="1">
                <a:ea typeface="宋体" panose="02010600030101010101" pitchFamily="2" charset="-122"/>
              </a:rPr>
              <a:t>bulgularınızın</a:t>
            </a:r>
            <a:r>
              <a:rPr lang="en-US" altLang="zh-CN" sz="2000" dirty="0">
                <a:ea typeface="宋体" panose="02010600030101010101" pitchFamily="2" charset="-122"/>
              </a:rPr>
              <a:t> </a:t>
            </a:r>
            <a:r>
              <a:rPr lang="en-US" altLang="zh-CN" sz="2000" dirty="0" err="1">
                <a:ea typeface="宋体" panose="02010600030101010101" pitchFamily="2" charset="-122"/>
              </a:rPr>
              <a:t>genellenebilirliğini</a:t>
            </a:r>
            <a:r>
              <a:rPr lang="en-US" altLang="zh-CN" sz="2000" dirty="0">
                <a:ea typeface="宋体" panose="02010600030101010101" pitchFamily="2" charset="-122"/>
              </a:rPr>
              <a:t> </a:t>
            </a:r>
            <a:r>
              <a:rPr lang="en-US" altLang="zh-CN" sz="2000" dirty="0" err="1">
                <a:ea typeface="宋体" panose="02010600030101010101" pitchFamily="2" charset="-122"/>
              </a:rPr>
              <a:t>etkileyebilecek</a:t>
            </a:r>
            <a:r>
              <a:rPr lang="en-US" altLang="zh-CN" sz="2000" dirty="0">
                <a:ea typeface="宋体" panose="02010600030101010101" pitchFamily="2" charset="-122"/>
              </a:rPr>
              <a:t> </a:t>
            </a:r>
            <a:r>
              <a:rPr lang="en-US" altLang="zh-CN" sz="2000" dirty="0" err="1">
                <a:ea typeface="宋体" panose="02010600030101010101" pitchFamily="2" charset="-122"/>
              </a:rPr>
              <a:t>faktörleri</a:t>
            </a:r>
            <a:r>
              <a:rPr lang="en-US" altLang="zh-CN" sz="2000" dirty="0">
                <a:ea typeface="宋体" panose="02010600030101010101" pitchFamily="2" charset="-122"/>
              </a:rPr>
              <a:t> </a:t>
            </a:r>
            <a:r>
              <a:rPr lang="en-US" altLang="zh-CN" sz="2000" dirty="0" err="1">
                <a:ea typeface="宋体" panose="02010600030101010101" pitchFamily="2" charset="-122"/>
              </a:rPr>
              <a:t>belirtiniz</a:t>
            </a:r>
            <a:endParaRPr lang="en-US" altLang="zh-CN" sz="2000" dirty="0">
              <a:ea typeface="宋体" panose="02010600030101010101" pitchFamily="2" charset="-122"/>
            </a:endParaRPr>
          </a:p>
          <a:p>
            <a:pPr marL="342900" indent="-342900" algn="just">
              <a:spcBef>
                <a:spcPts val="480"/>
              </a:spcBef>
              <a:spcAft>
                <a:spcPts val="1081"/>
              </a:spcAft>
              <a:buFont typeface="Arial" panose="020B0604020202020204" pitchFamily="34" charset="0"/>
              <a:buChar char="•"/>
              <a:defRPr/>
            </a:pPr>
            <a:r>
              <a:rPr lang="en-US" altLang="zh-CN" sz="2000" dirty="0" err="1">
                <a:ea typeface="宋体" panose="02010600030101010101" pitchFamily="2" charset="-122"/>
              </a:rPr>
              <a:t>Gelecekteki</a:t>
            </a:r>
            <a:r>
              <a:rPr lang="en-US" altLang="zh-CN" sz="2000" dirty="0">
                <a:ea typeface="宋体" panose="02010600030101010101" pitchFamily="2" charset="-122"/>
              </a:rPr>
              <a:t> </a:t>
            </a:r>
            <a:r>
              <a:rPr lang="en-US" altLang="zh-CN" sz="2000" dirty="0" err="1">
                <a:ea typeface="宋体" panose="02010600030101010101" pitchFamily="2" charset="-122"/>
              </a:rPr>
              <a:t>araştırma</a:t>
            </a:r>
            <a:r>
              <a:rPr lang="en-US" altLang="zh-CN" sz="2000" dirty="0">
                <a:ea typeface="宋体" panose="02010600030101010101" pitchFamily="2" charset="-122"/>
              </a:rPr>
              <a:t> </a:t>
            </a:r>
            <a:r>
              <a:rPr lang="en-US" altLang="zh-CN" sz="2000" dirty="0" err="1">
                <a:ea typeface="宋体" panose="02010600030101010101" pitchFamily="2" charset="-122"/>
              </a:rPr>
              <a:t>önerileri</a:t>
            </a:r>
            <a:r>
              <a:rPr lang="en-US" altLang="zh-CN" sz="2000" dirty="0">
                <a:ea typeface="宋体" panose="02010600030101010101" pitchFamily="2" charset="-122"/>
              </a:rPr>
              <a:t>: </a:t>
            </a:r>
            <a:r>
              <a:rPr lang="en-US" altLang="zh-CN" sz="2000" dirty="0" err="1">
                <a:ea typeface="宋体" panose="02010600030101010101" pitchFamily="2" charset="-122"/>
              </a:rPr>
              <a:t>Araştırmanızın</a:t>
            </a:r>
            <a:r>
              <a:rPr lang="en-US" altLang="zh-CN" sz="2000" dirty="0">
                <a:ea typeface="宋体" panose="02010600030101010101" pitchFamily="2" charset="-122"/>
              </a:rPr>
              <a:t> </a:t>
            </a:r>
            <a:r>
              <a:rPr lang="en-US" altLang="zh-CN" sz="2000" dirty="0" err="1">
                <a:ea typeface="宋体" panose="02010600030101010101" pitchFamily="2" charset="-122"/>
              </a:rPr>
              <a:t>bulgularından</a:t>
            </a:r>
            <a:r>
              <a:rPr lang="en-US" altLang="zh-CN" sz="2000" dirty="0">
                <a:ea typeface="宋体" panose="02010600030101010101" pitchFamily="2" charset="-122"/>
              </a:rPr>
              <a:t> </a:t>
            </a:r>
            <a:r>
              <a:rPr lang="en-US" altLang="zh-CN" sz="2000" dirty="0" err="1">
                <a:ea typeface="宋体" panose="02010600030101010101" pitchFamily="2" charset="-122"/>
              </a:rPr>
              <a:t>yola</a:t>
            </a:r>
            <a:r>
              <a:rPr lang="en-US" altLang="zh-CN" sz="2000" dirty="0">
                <a:ea typeface="宋体" panose="02010600030101010101" pitchFamily="2" charset="-122"/>
              </a:rPr>
              <a:t> </a:t>
            </a:r>
            <a:r>
              <a:rPr lang="en-US" altLang="zh-CN" sz="2000" dirty="0" err="1">
                <a:ea typeface="宋体" panose="02010600030101010101" pitchFamily="2" charset="-122"/>
              </a:rPr>
              <a:t>çıkarak</a:t>
            </a:r>
            <a:r>
              <a:rPr lang="en-US" altLang="zh-CN" sz="2000" dirty="0">
                <a:ea typeface="宋体" panose="02010600030101010101" pitchFamily="2" charset="-122"/>
              </a:rPr>
              <a:t> </a:t>
            </a:r>
            <a:r>
              <a:rPr lang="en-US" altLang="zh-CN" sz="2000" dirty="0" err="1">
                <a:ea typeface="宋体" panose="02010600030101010101" pitchFamily="2" charset="-122"/>
              </a:rPr>
              <a:t>gelecekte</a:t>
            </a:r>
            <a:r>
              <a:rPr lang="en-US" altLang="zh-CN" sz="2000" dirty="0">
                <a:ea typeface="宋体" panose="02010600030101010101" pitchFamily="2" charset="-122"/>
              </a:rPr>
              <a:t> hangi </a:t>
            </a:r>
            <a:r>
              <a:rPr lang="en-US" altLang="zh-CN" sz="2000" dirty="0" err="1">
                <a:ea typeface="宋体" panose="02010600030101010101" pitchFamily="2" charset="-122"/>
              </a:rPr>
              <a:t>araştırma</a:t>
            </a:r>
            <a:r>
              <a:rPr lang="en-US" altLang="zh-CN" sz="2000" dirty="0">
                <a:ea typeface="宋体" panose="02010600030101010101" pitchFamily="2" charset="-122"/>
              </a:rPr>
              <a:t> </a:t>
            </a:r>
            <a:r>
              <a:rPr lang="en-US" altLang="zh-CN" sz="2000" dirty="0" err="1">
                <a:ea typeface="宋体" panose="02010600030101010101" pitchFamily="2" charset="-122"/>
              </a:rPr>
              <a:t>alanlarının</a:t>
            </a:r>
            <a:r>
              <a:rPr lang="en-US" altLang="zh-CN" sz="2000" dirty="0">
                <a:ea typeface="宋体" panose="02010600030101010101" pitchFamily="2" charset="-122"/>
              </a:rPr>
              <a:t> </a:t>
            </a:r>
            <a:r>
              <a:rPr lang="en-US" altLang="zh-CN" sz="2000" dirty="0" err="1">
                <a:ea typeface="宋体" panose="02010600030101010101" pitchFamily="2" charset="-122"/>
              </a:rPr>
              <a:t>araştırılması</a:t>
            </a:r>
            <a:r>
              <a:rPr lang="en-US" altLang="zh-CN" sz="2000" dirty="0">
                <a:ea typeface="宋体" panose="02010600030101010101" pitchFamily="2" charset="-122"/>
              </a:rPr>
              <a:t> </a:t>
            </a:r>
            <a:r>
              <a:rPr lang="en-US" altLang="zh-CN" sz="2000" dirty="0" err="1">
                <a:ea typeface="宋体" panose="02010600030101010101" pitchFamily="2" charset="-122"/>
              </a:rPr>
              <a:t>gerektiğine</a:t>
            </a:r>
            <a:r>
              <a:rPr lang="en-US" altLang="zh-CN" sz="2000" dirty="0">
                <a:ea typeface="宋体" panose="02010600030101010101" pitchFamily="2" charset="-122"/>
              </a:rPr>
              <a:t> </a:t>
            </a:r>
            <a:r>
              <a:rPr lang="en-US" altLang="zh-CN" sz="2000" dirty="0" err="1">
                <a:ea typeface="宋体" panose="02010600030101010101" pitchFamily="2" charset="-122"/>
              </a:rPr>
              <a:t>dair</a:t>
            </a:r>
            <a:r>
              <a:rPr lang="en-US" altLang="zh-CN" sz="2000" dirty="0">
                <a:ea typeface="宋体" panose="02010600030101010101" pitchFamily="2" charset="-122"/>
              </a:rPr>
              <a:t> </a:t>
            </a:r>
            <a:r>
              <a:rPr lang="en-US" altLang="zh-CN" sz="2000" dirty="0" err="1">
                <a:ea typeface="宋体" panose="02010600030101010101" pitchFamily="2" charset="-122"/>
              </a:rPr>
              <a:t>önerilerde</a:t>
            </a:r>
            <a:r>
              <a:rPr lang="en-US" altLang="zh-CN" sz="2000" dirty="0">
                <a:ea typeface="宋体" panose="02010600030101010101" pitchFamily="2" charset="-122"/>
              </a:rPr>
              <a:t> </a:t>
            </a:r>
            <a:r>
              <a:rPr lang="en-US" altLang="zh-CN" sz="2000" dirty="0" err="1">
                <a:ea typeface="宋体" panose="02010600030101010101" pitchFamily="2" charset="-122"/>
              </a:rPr>
              <a:t>bulununuz</a:t>
            </a:r>
            <a:r>
              <a:rPr lang="en-US" altLang="zh-CN" sz="2000" dirty="0">
                <a:ea typeface="宋体" panose="02010600030101010101" pitchFamily="2" charset="-122"/>
              </a:rPr>
              <a:t>.</a:t>
            </a:r>
          </a:p>
        </p:txBody>
      </p:sp>
      <p:graphicFrame>
        <p:nvGraphicFramePr>
          <p:cNvPr id="17" name="Table 16">
            <a:extLst>
              <a:ext uri="{FF2B5EF4-FFF2-40B4-BE49-F238E27FC236}">
                <a16:creationId xmlns:a16="http://schemas.microsoft.com/office/drawing/2014/main" id="{91385648-69DD-03EB-71A0-82791F6CED2A}"/>
              </a:ext>
            </a:extLst>
          </p:cNvPr>
          <p:cNvGraphicFramePr>
            <a:graphicFrameLocks noGrp="1"/>
          </p:cNvGraphicFramePr>
          <p:nvPr>
            <p:extLst>
              <p:ext uri="{D42A27DB-BD31-4B8C-83A1-F6EECF244321}">
                <p14:modId xmlns:p14="http://schemas.microsoft.com/office/powerpoint/2010/main" val="3956490600"/>
              </p:ext>
            </p:extLst>
          </p:nvPr>
        </p:nvGraphicFramePr>
        <p:xfrm>
          <a:off x="1477507" y="26899858"/>
          <a:ext cx="7983160" cy="2834640"/>
        </p:xfrm>
        <a:graphic>
          <a:graphicData uri="http://schemas.openxmlformats.org/drawingml/2006/table">
            <a:tbl>
              <a:tblPr firstRow="1" bandRow="1">
                <a:tableStyleId>{5C22544A-7EE6-4342-B048-85BDC9FD1C3A}</a:tableStyleId>
              </a:tblPr>
              <a:tblGrid>
                <a:gridCol w="447586">
                  <a:extLst>
                    <a:ext uri="{9D8B030D-6E8A-4147-A177-3AD203B41FA5}">
                      <a16:colId xmlns:a16="http://schemas.microsoft.com/office/drawing/2014/main" val="3290554506"/>
                    </a:ext>
                  </a:extLst>
                </a:gridCol>
                <a:gridCol w="7535574">
                  <a:extLst>
                    <a:ext uri="{9D8B030D-6E8A-4147-A177-3AD203B41FA5}">
                      <a16:colId xmlns:a16="http://schemas.microsoft.com/office/drawing/2014/main" val="3826842008"/>
                    </a:ext>
                  </a:extLst>
                </a:gridCol>
              </a:tblGrid>
              <a:tr h="303158">
                <a:tc gridSpan="2">
                  <a:txBody>
                    <a:bodyPr/>
                    <a:lstStyle/>
                    <a:p>
                      <a:r>
                        <a:rPr lang="tr-TR" sz="2000" b="0" kern="1200" dirty="0" err="1">
                          <a:solidFill>
                            <a:schemeClr val="tx1"/>
                          </a:solidFill>
                          <a:latin typeface="+mn-lt"/>
                          <a:ea typeface="+mn-ea"/>
                          <a:cs typeface="+mn-cs"/>
                        </a:rPr>
                        <a:t>Algorithm</a:t>
                      </a:r>
                      <a:r>
                        <a:rPr lang="tr-TR" sz="2000" b="0" kern="1200" dirty="0">
                          <a:solidFill>
                            <a:schemeClr val="tx1"/>
                          </a:solidFill>
                          <a:latin typeface="+mn-lt"/>
                          <a:ea typeface="+mn-ea"/>
                          <a:cs typeface="+mn-cs"/>
                        </a:rPr>
                        <a:t>/Algoritma 1. Basit Algoritma</a:t>
                      </a:r>
                      <a:endParaRPr lang="tr-TR" sz="2000" dirty="0"/>
                    </a:p>
                  </a:txBody>
                  <a:tcPr>
                    <a:lnL w="12700" cmpd="sng">
                      <a:noFill/>
                    </a:lnL>
                    <a:lnB w="12700" cap="flat" cmpd="sng" algn="ctr">
                      <a:solidFill>
                        <a:schemeClr val="tx1"/>
                      </a:solidFill>
                      <a:prstDash val="solid"/>
                      <a:round/>
                      <a:headEnd type="none" w="med" len="med"/>
                      <a:tailEnd type="none" w="med" len="med"/>
                    </a:lnB>
                    <a:noFill/>
                  </a:tcPr>
                </a:tc>
                <a:tc hMerge="1">
                  <a:txBody>
                    <a:bodyPr/>
                    <a:lstStyle/>
                    <a:p>
                      <a:endParaRPr lang="tr-TR"/>
                    </a:p>
                  </a:txBody>
                  <a:tcPr/>
                </a:tc>
                <a:extLst>
                  <a:ext uri="{0D108BD9-81ED-4DB2-BD59-A6C34878D82A}">
                    <a16:rowId xmlns:a16="http://schemas.microsoft.com/office/drawing/2014/main" val="1015914345"/>
                  </a:ext>
                </a:extLst>
              </a:tr>
              <a:tr h="288000">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tr-TR" sz="2000" b="0" kern="1200" dirty="0">
                          <a:solidFill>
                            <a:schemeClr val="tx1"/>
                          </a:solidFill>
                          <a:latin typeface="+mn-lt"/>
                          <a:ea typeface="+mn-ea"/>
                          <a:cs typeface="+mn-cs"/>
                        </a:rPr>
                        <a:t>1:</a:t>
                      </a:r>
                      <a:endParaRPr lang="en-US" sz="2000" b="0" kern="1200" dirty="0">
                        <a:solidFill>
                          <a:schemeClr val="tx1"/>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en-US" sz="2000" b="0" dirty="0" err="1">
                          <a:solidFill>
                            <a:schemeClr val="tx1"/>
                          </a:solidFill>
                          <a:latin typeface="+mj-lt"/>
                        </a:rPr>
                        <a:t>i</a:t>
                      </a:r>
                      <a:r>
                        <a:rPr lang="en-US" sz="2000" b="0" dirty="0">
                          <a:solidFill>
                            <a:schemeClr val="tx1"/>
                          </a:solidFill>
                          <a:latin typeface="+mj-lt"/>
                        </a:rPr>
                        <a:t> ← 10</a:t>
                      </a:r>
                      <a:endParaRPr lang="en-US" sz="2000" b="0" kern="1200" dirty="0">
                        <a:solidFill>
                          <a:schemeClr val="tx1"/>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4393691"/>
                  </a:ext>
                </a:extLst>
              </a:tr>
              <a:tr h="288000">
                <a:tc>
                  <a:txBody>
                    <a:bodyPr/>
                    <a:lstStyle/>
                    <a:p>
                      <a:r>
                        <a:rPr lang="tr-TR" sz="2000" b="0" dirty="0">
                          <a:solidFill>
                            <a:schemeClr val="tx1"/>
                          </a:solidFill>
                          <a:latin typeface="+mj-lt"/>
                        </a:rPr>
                        <a:t>2:</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b="1" dirty="0">
                          <a:solidFill>
                            <a:schemeClr val="tx1"/>
                          </a:solidFill>
                          <a:latin typeface="+mj-lt"/>
                        </a:rPr>
                        <a:t>if</a:t>
                      </a:r>
                      <a:r>
                        <a:rPr lang="en-US" sz="2000" b="0" dirty="0">
                          <a:solidFill>
                            <a:schemeClr val="tx1"/>
                          </a:solidFill>
                          <a:latin typeface="+mj-lt"/>
                        </a:rPr>
                        <a:t> </a:t>
                      </a:r>
                      <a:r>
                        <a:rPr lang="en-US" sz="2000" b="0" dirty="0" err="1">
                          <a:solidFill>
                            <a:schemeClr val="tx1"/>
                          </a:solidFill>
                          <a:latin typeface="+mj-lt"/>
                        </a:rPr>
                        <a:t>i</a:t>
                      </a:r>
                      <a:r>
                        <a:rPr lang="en-US" sz="2000" b="0" dirty="0">
                          <a:solidFill>
                            <a:schemeClr val="tx1"/>
                          </a:solidFill>
                          <a:latin typeface="+mj-lt"/>
                        </a:rPr>
                        <a:t> ≥ 5 </a:t>
                      </a:r>
                      <a:r>
                        <a:rPr lang="en-US" sz="2000" b="1" dirty="0">
                          <a:solidFill>
                            <a:schemeClr val="tx1"/>
                          </a:solidFill>
                          <a:latin typeface="+mj-lt"/>
                        </a:rPr>
                        <a:t>then</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4692866"/>
                  </a:ext>
                </a:extLst>
              </a:tr>
              <a:tr h="288000">
                <a:tc>
                  <a:txBody>
                    <a:bodyPr/>
                    <a:lstStyle/>
                    <a:p>
                      <a:pPr marL="0" indent="0" defTabSz="2152650"/>
                      <a:r>
                        <a:rPr lang="tr-TR" sz="2000" b="0" dirty="0">
                          <a:solidFill>
                            <a:schemeClr val="tx1"/>
                          </a:solidFill>
                          <a:latin typeface="+mj-lt"/>
                        </a:rPr>
                        <a:t>3:</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361950" defTabSz="2152650"/>
                      <a:r>
                        <a:rPr lang="en-US" sz="2000" b="0" dirty="0" err="1">
                          <a:solidFill>
                            <a:schemeClr val="tx1"/>
                          </a:solidFill>
                          <a:latin typeface="+mj-lt"/>
                        </a:rPr>
                        <a:t>i</a:t>
                      </a:r>
                      <a:r>
                        <a:rPr lang="en-US" sz="2000" b="0" dirty="0">
                          <a:solidFill>
                            <a:schemeClr val="tx1"/>
                          </a:solidFill>
                          <a:latin typeface="+mj-lt"/>
                        </a:rPr>
                        <a:t> ← </a:t>
                      </a:r>
                      <a:r>
                        <a:rPr lang="en-US" sz="2000" b="0" dirty="0" err="1">
                          <a:solidFill>
                            <a:schemeClr val="tx1"/>
                          </a:solidFill>
                          <a:latin typeface="+mj-lt"/>
                        </a:rPr>
                        <a:t>i</a:t>
                      </a:r>
                      <a:r>
                        <a:rPr lang="en-US" sz="2000" b="0" dirty="0">
                          <a:solidFill>
                            <a:schemeClr val="tx1"/>
                          </a:solidFill>
                          <a:latin typeface="+mj-lt"/>
                        </a:rPr>
                        <a:t> - 1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1264593"/>
                  </a:ext>
                </a:extLst>
              </a:tr>
              <a:tr h="288000">
                <a:tc>
                  <a:txBody>
                    <a:bodyPr/>
                    <a:lstStyle/>
                    <a:p>
                      <a:r>
                        <a:rPr lang="tr-TR" sz="2000" b="0" dirty="0">
                          <a:solidFill>
                            <a:schemeClr val="tx1"/>
                          </a:solidFill>
                          <a:latin typeface="+mj-lt"/>
                        </a:rPr>
                        <a:t>4:</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000" b="1" dirty="0">
                          <a:solidFill>
                            <a:schemeClr val="tx1"/>
                          </a:solidFill>
                          <a:latin typeface="+mj-lt"/>
                        </a:rPr>
                        <a:t>else</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401756"/>
                  </a:ext>
                </a:extLst>
              </a:tr>
              <a:tr h="288000">
                <a:tc>
                  <a:txBody>
                    <a:bodyPr/>
                    <a:lstStyle/>
                    <a:p>
                      <a:pPr marL="0" indent="0"/>
                      <a:r>
                        <a:rPr lang="tr-TR" sz="2000" b="0" dirty="0">
                          <a:solidFill>
                            <a:schemeClr val="tx1"/>
                          </a:solidFill>
                          <a:latin typeface="+mj-lt"/>
                        </a:rPr>
                        <a:t>5:</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361950"/>
                      <a:r>
                        <a:rPr lang="en-US" sz="2000" b="1" dirty="0">
                          <a:solidFill>
                            <a:schemeClr val="tx1"/>
                          </a:solidFill>
                          <a:latin typeface="+mj-lt"/>
                        </a:rPr>
                        <a:t>if</a:t>
                      </a:r>
                      <a:r>
                        <a:rPr lang="en-US" sz="2000" b="0" dirty="0">
                          <a:solidFill>
                            <a:schemeClr val="tx1"/>
                          </a:solidFill>
                          <a:latin typeface="+mj-lt"/>
                        </a:rPr>
                        <a:t> </a:t>
                      </a:r>
                      <a:r>
                        <a:rPr lang="en-US" sz="2000" b="0" dirty="0" err="1">
                          <a:solidFill>
                            <a:schemeClr val="tx1"/>
                          </a:solidFill>
                          <a:latin typeface="+mj-lt"/>
                        </a:rPr>
                        <a:t>i</a:t>
                      </a:r>
                      <a:r>
                        <a:rPr lang="en-US" sz="2000" b="0" dirty="0">
                          <a:solidFill>
                            <a:schemeClr val="tx1"/>
                          </a:solidFill>
                          <a:latin typeface="+mj-lt"/>
                        </a:rPr>
                        <a:t> ≤ 3 </a:t>
                      </a:r>
                      <a:r>
                        <a:rPr lang="en-US" sz="2000" b="1" dirty="0">
                          <a:solidFill>
                            <a:schemeClr val="tx1"/>
                          </a:solidFill>
                          <a:latin typeface="+mj-lt"/>
                        </a:rPr>
                        <a:t>then</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2270429"/>
                  </a:ext>
                </a:extLst>
              </a:tr>
              <a:tr h="288000">
                <a:tc>
                  <a:txBody>
                    <a:bodyPr/>
                    <a:lstStyle/>
                    <a:p>
                      <a:pPr marL="0" indent="0"/>
                      <a:r>
                        <a:rPr lang="tr-TR" sz="2000" b="0" dirty="0">
                          <a:solidFill>
                            <a:schemeClr val="tx1"/>
                          </a:solidFill>
                          <a:latin typeface="+mj-lt"/>
                        </a:rPr>
                        <a:t>6:</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723900"/>
                      <a:r>
                        <a:rPr lang="en-US" sz="2000" b="0" dirty="0">
                          <a:solidFill>
                            <a:schemeClr val="tx1"/>
                          </a:solidFill>
                          <a:latin typeface="+mj-lt"/>
                        </a:rPr>
                        <a:t> </a:t>
                      </a:r>
                      <a:r>
                        <a:rPr lang="en-US" sz="2000" b="0" dirty="0" err="1">
                          <a:solidFill>
                            <a:schemeClr val="tx1"/>
                          </a:solidFill>
                          <a:latin typeface="+mj-lt"/>
                        </a:rPr>
                        <a:t>i</a:t>
                      </a:r>
                      <a:r>
                        <a:rPr lang="en-US" sz="2000" b="0" dirty="0">
                          <a:solidFill>
                            <a:schemeClr val="tx1"/>
                          </a:solidFill>
                          <a:latin typeface="+mj-lt"/>
                        </a:rPr>
                        <a:t> ← </a:t>
                      </a:r>
                      <a:r>
                        <a:rPr lang="en-US" sz="2000" b="0" dirty="0" err="1">
                          <a:solidFill>
                            <a:schemeClr val="tx1"/>
                          </a:solidFill>
                          <a:latin typeface="+mj-lt"/>
                        </a:rPr>
                        <a:t>i</a:t>
                      </a:r>
                      <a:r>
                        <a:rPr lang="en-US" sz="2000" b="0" dirty="0">
                          <a:solidFill>
                            <a:schemeClr val="tx1"/>
                          </a:solidFill>
                          <a:latin typeface="+mj-lt"/>
                        </a:rPr>
                        <a:t> + 2</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959991"/>
                  </a:ext>
                </a:extLst>
              </a:tr>
              <a:tr h="288000">
                <a:tc>
                  <a:txBody>
                    <a:bodyPr/>
                    <a:lstStyle/>
                    <a:p>
                      <a:pPr marL="0" indent="0"/>
                      <a:r>
                        <a:rPr lang="tr-TR" sz="2000" b="0" dirty="0">
                          <a:solidFill>
                            <a:schemeClr val="tx1"/>
                          </a:solidFill>
                          <a:latin typeface="+mj-lt"/>
                        </a:rPr>
                        <a:t>7:</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361950"/>
                      <a:r>
                        <a:rPr lang="en-US" sz="2000" b="0" dirty="0">
                          <a:solidFill>
                            <a:schemeClr val="tx1"/>
                          </a:solidFill>
                          <a:latin typeface="+mj-lt"/>
                        </a:rPr>
                        <a:t>end if</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96321"/>
                  </a:ext>
                </a:extLst>
              </a:tr>
              <a:tr h="288000">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tr-TR" sz="2000" b="0" dirty="0">
                          <a:solidFill>
                            <a:schemeClr val="tx1"/>
                          </a:solidFill>
                          <a:latin typeface="+mj-lt"/>
                        </a:rPr>
                        <a:t>8:</a:t>
                      </a:r>
                      <a:endParaRPr lang="en-US" sz="2000" b="0" dirty="0">
                        <a:solidFill>
                          <a:schemeClr val="tx1"/>
                        </a:solidFill>
                        <a:latin typeface="+mj-lt"/>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98385" rtl="0" eaLnBrk="1" fontAlgn="auto" latinLnBrk="0" hangingPunct="1">
                        <a:lnSpc>
                          <a:spcPct val="100000"/>
                        </a:lnSpc>
                        <a:spcBef>
                          <a:spcPts val="0"/>
                        </a:spcBef>
                        <a:spcAft>
                          <a:spcPts val="0"/>
                        </a:spcAft>
                        <a:buClrTx/>
                        <a:buSzTx/>
                        <a:buFontTx/>
                        <a:buNone/>
                        <a:tabLst/>
                        <a:defRPr/>
                      </a:pPr>
                      <a:r>
                        <a:rPr lang="en-US" sz="2000" b="1" dirty="0">
                          <a:solidFill>
                            <a:schemeClr val="tx1"/>
                          </a:solidFill>
                          <a:latin typeface="+mj-lt"/>
                        </a:rPr>
                        <a:t>end if</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010152"/>
                  </a:ext>
                </a:extLst>
              </a:tr>
            </a:tbl>
          </a:graphicData>
        </a:graphic>
      </p:graphicFrame>
      <p:pic>
        <p:nvPicPr>
          <p:cNvPr id="1034" name="Picture 10">
            <a:extLst>
              <a:ext uri="{FF2B5EF4-FFF2-40B4-BE49-F238E27FC236}">
                <a16:creationId xmlns:a16="http://schemas.microsoft.com/office/drawing/2014/main" id="{C6AAB7A9-9A20-9CC8-A72E-2095C4FA691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33889" y="18969660"/>
            <a:ext cx="1893310" cy="335632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a:extLst>
              <a:ext uri="{FF2B5EF4-FFF2-40B4-BE49-F238E27FC236}">
                <a16:creationId xmlns:a16="http://schemas.microsoft.com/office/drawing/2014/main" id="{C469CE68-F617-1825-C6AA-A7E61C68163C}"/>
              </a:ext>
            </a:extLst>
          </p:cNvPr>
          <p:cNvPicPr>
            <a:picLocks noChangeAspect="1"/>
          </p:cNvPicPr>
          <p:nvPr/>
        </p:nvPicPr>
        <p:blipFill>
          <a:blip r:embed="rId9"/>
          <a:stretch>
            <a:fillRect/>
          </a:stretch>
        </p:blipFill>
        <p:spPr>
          <a:xfrm>
            <a:off x="17069282" y="18945326"/>
            <a:ext cx="1903186" cy="3380658"/>
          </a:xfrm>
          <a:prstGeom prst="rect">
            <a:avLst/>
          </a:prstGeom>
        </p:spPr>
      </p:pic>
      <p:sp>
        <p:nvSpPr>
          <p:cNvPr id="22" name="Rectangle 7563">
            <a:extLst>
              <a:ext uri="{FF2B5EF4-FFF2-40B4-BE49-F238E27FC236}">
                <a16:creationId xmlns:a16="http://schemas.microsoft.com/office/drawing/2014/main" id="{4C33D137-0C51-C063-8683-CCA3D2FA7641}"/>
              </a:ext>
            </a:extLst>
          </p:cNvPr>
          <p:cNvSpPr>
            <a:spLocks noChangeArrowheads="1"/>
          </p:cNvSpPr>
          <p:nvPr/>
        </p:nvSpPr>
        <p:spPr bwMode="auto">
          <a:xfrm>
            <a:off x="11168451" y="22259236"/>
            <a:ext cx="4624187" cy="48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dirty="0" err="1">
                <a:ea typeface="宋体" panose="02010600030101010101" pitchFamily="2" charset="-122"/>
              </a:rPr>
              <a:t>ure</a:t>
            </a:r>
            <a:r>
              <a:rPr lang="tr-TR" altLang="zh-CN" sz="2000" dirty="0">
                <a:ea typeface="宋体" panose="02010600030101010101" pitchFamily="2" charset="-122"/>
              </a:rPr>
              <a:t>/Şekil</a:t>
            </a:r>
            <a:r>
              <a:rPr lang="en-GB" altLang="zh-CN" sz="2000" dirty="0">
                <a:ea typeface="宋体" panose="02010600030101010101" pitchFamily="2" charset="-122"/>
              </a:rPr>
              <a:t> </a:t>
            </a:r>
            <a:r>
              <a:rPr lang="tr-TR" altLang="zh-CN" sz="2000" dirty="0">
                <a:ea typeface="宋体" panose="02010600030101010101" pitchFamily="2" charset="-122"/>
              </a:rPr>
              <a:t>4</a:t>
            </a:r>
            <a:r>
              <a:rPr lang="en-GB" altLang="zh-CN" sz="2000" dirty="0">
                <a:ea typeface="宋体" panose="02010600030101010101" pitchFamily="2" charset="-122"/>
              </a:rPr>
              <a:t>. </a:t>
            </a:r>
            <a:r>
              <a:rPr lang="tr-TR" altLang="zh-CN" sz="2000" dirty="0">
                <a:ea typeface="宋体" panose="02010600030101010101" pitchFamily="2" charset="-122"/>
              </a:rPr>
              <a:t>Şekil başlığı</a:t>
            </a:r>
            <a:r>
              <a:rPr lang="en-GB" altLang="zh-CN" sz="2000" dirty="0">
                <a:ea typeface="宋体" panose="02010600030101010101" pitchFamily="2" charset="-122"/>
              </a:rPr>
              <a:t>.</a:t>
            </a:r>
            <a:endParaRPr lang="en-US" altLang="zh-CN" sz="2000" dirty="0">
              <a:ea typeface="宋体" panose="02010600030101010101" pitchFamily="2" charset="-122"/>
            </a:endParaRPr>
          </a:p>
        </p:txBody>
      </p:sp>
      <p:sp>
        <p:nvSpPr>
          <p:cNvPr id="27" name="Rectangle 7563">
            <a:extLst>
              <a:ext uri="{FF2B5EF4-FFF2-40B4-BE49-F238E27FC236}">
                <a16:creationId xmlns:a16="http://schemas.microsoft.com/office/drawing/2014/main" id="{E60D99D2-1958-2328-92A4-B8A07087491C}"/>
              </a:ext>
            </a:extLst>
          </p:cNvPr>
          <p:cNvSpPr>
            <a:spLocks noChangeArrowheads="1"/>
          </p:cNvSpPr>
          <p:nvPr/>
        </p:nvSpPr>
        <p:spPr bwMode="auto">
          <a:xfrm>
            <a:off x="15708780" y="22271015"/>
            <a:ext cx="4624187" cy="48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7369" tIns="38005" rIns="77369" bIns="38005"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000" dirty="0">
                <a:ea typeface="宋体" panose="02010600030101010101" pitchFamily="2" charset="-122"/>
              </a:rPr>
              <a:t>Fig</a:t>
            </a:r>
            <a:r>
              <a:rPr lang="tr-TR" altLang="zh-CN" sz="2000" noProof="1">
                <a:ea typeface="宋体" panose="02010600030101010101" pitchFamily="2" charset="-122"/>
              </a:rPr>
              <a:t>ure</a:t>
            </a:r>
            <a:r>
              <a:rPr lang="tr-TR" altLang="zh-CN" sz="2000" dirty="0">
                <a:ea typeface="宋体" panose="02010600030101010101" pitchFamily="2" charset="-122"/>
              </a:rPr>
              <a:t>/Şekil</a:t>
            </a:r>
            <a:r>
              <a:rPr lang="en-GB" altLang="zh-CN" sz="2000" dirty="0">
                <a:ea typeface="宋体" panose="02010600030101010101" pitchFamily="2" charset="-122"/>
              </a:rPr>
              <a:t> </a:t>
            </a:r>
            <a:r>
              <a:rPr lang="tr-TR" altLang="zh-CN" sz="2000" dirty="0">
                <a:ea typeface="宋体" panose="02010600030101010101" pitchFamily="2" charset="-122"/>
              </a:rPr>
              <a:t>5</a:t>
            </a:r>
            <a:r>
              <a:rPr lang="en-GB" altLang="zh-CN" sz="2000" dirty="0">
                <a:ea typeface="宋体" panose="02010600030101010101" pitchFamily="2" charset="-122"/>
              </a:rPr>
              <a:t>. </a:t>
            </a:r>
            <a:r>
              <a:rPr lang="tr-TR" altLang="zh-CN" sz="2000" dirty="0">
                <a:ea typeface="宋体" panose="02010600030101010101" pitchFamily="2" charset="-122"/>
              </a:rPr>
              <a:t>Şekil başlığı</a:t>
            </a:r>
            <a:r>
              <a:rPr lang="en-GB" altLang="zh-CN" sz="2000" dirty="0">
                <a:ea typeface="宋体" panose="02010600030101010101" pitchFamily="2" charset="-122"/>
              </a:rPr>
              <a:t>.</a:t>
            </a:r>
            <a:endParaRPr lang="en-US" altLang="zh-CN" sz="2000" dirty="0">
              <a:ea typeface="宋体" panose="02010600030101010101" pitchFamily="2" charset="-122"/>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50875" rtl="0" eaLnBrk="0" fontAlgn="base" latinLnBrk="0" hangingPunct="0">
          <a:lnSpc>
            <a:spcPct val="100000"/>
          </a:lnSpc>
          <a:spcBef>
            <a:spcPct val="0"/>
          </a:spcBef>
          <a:spcAft>
            <a:spcPct val="0"/>
          </a:spcAft>
          <a:buClrTx/>
          <a:buSzTx/>
          <a:buFontTx/>
          <a:buNone/>
          <a:tabLst/>
          <a:defRPr kumimoji="0" lang="en-GB" sz="7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50875" rtl="0" eaLnBrk="0" fontAlgn="base" latinLnBrk="0" hangingPunct="0">
          <a:lnSpc>
            <a:spcPct val="100000"/>
          </a:lnSpc>
          <a:spcBef>
            <a:spcPct val="0"/>
          </a:spcBef>
          <a:spcAft>
            <a:spcPct val="0"/>
          </a:spcAft>
          <a:buClrTx/>
          <a:buSzTx/>
          <a:buFontTx/>
          <a:buNone/>
          <a:tabLst/>
          <a:defRPr kumimoji="0" lang="en-GB" sz="7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3681</TotalTime>
  <Words>1192</Words>
  <Application>Microsoft Macintosh PowerPoint</Application>
  <PresentationFormat>Custom</PresentationFormat>
  <Paragraphs>74</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宋体</vt:lpstr>
      <vt:lpstr>Arial</vt:lpstr>
      <vt:lpstr>Times New Roman</vt:lpstr>
      <vt:lpstr>Default Design</vt:lpstr>
      <vt:lpstr>公式</vt:lpstr>
      <vt:lpstr>BAŞLIK SAYFANIN ÜSTÜNE YERLEŞTİRİLMELİDİR (36 pts)</vt:lpstr>
    </vt:vector>
  </TitlesOfParts>
  <Company>IMMPETUS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ASEMD13</dc:creator>
  <cp:lastModifiedBy>MElif Karsligil</cp:lastModifiedBy>
  <cp:revision>248</cp:revision>
  <cp:lastPrinted>2000-05-22T15:29:58Z</cp:lastPrinted>
  <dcterms:created xsi:type="dcterms:W3CDTF">2000-03-21T10:33:07Z</dcterms:created>
  <dcterms:modified xsi:type="dcterms:W3CDTF">2024-05-14T20:03:08Z</dcterms:modified>
</cp:coreProperties>
</file>